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TDTD갬성명조" panose="020B0600000101010101" charset="-127"/>
      <p:regular r:id="rId11"/>
    </p:embeddedFont>
    <p:embeddedFont>
      <p:font typeface="TDTD구름고딕" panose="020B0600000101010101" charset="-127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3.sv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3.sv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3.sv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6.svg"/><Relationship Id="rId4" Type="http://schemas.openxmlformats.org/officeDocument/2006/relationships/image" Target="../media/image3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5.png"/><Relationship Id="rId3" Type="http://schemas.openxmlformats.org/officeDocument/2006/relationships/image" Target="../media/image3.svg"/><Relationship Id="rId21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hyperlink" Target="https://docs.google.com/forms/d/e/1FAIpQLSeac_d0qr8hPdFGjTTra3nVLx7uu2gWWnk3pkAXhYaAVgic4A/viewform?usp=sharing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44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3.sv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6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58.svg"/><Relationship Id="rId4" Type="http://schemas.openxmlformats.org/officeDocument/2006/relationships/image" Target="../media/image3.sv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b="-26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6648" y="579256"/>
            <a:ext cx="16934703" cy="142464"/>
            <a:chOff x="0" y="0"/>
            <a:chExt cx="22579604" cy="189952"/>
          </a:xfrm>
        </p:grpSpPr>
        <p:sp>
          <p:nvSpPr>
            <p:cNvPr id="4" name="Freeform 4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76648" y="9590947"/>
            <a:ext cx="16934703" cy="142464"/>
            <a:chOff x="0" y="0"/>
            <a:chExt cx="22579604" cy="189952"/>
          </a:xfrm>
        </p:grpSpPr>
        <p:sp>
          <p:nvSpPr>
            <p:cNvPr id="8" name="Freeform 8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6629787" y="1819259"/>
            <a:ext cx="5028425" cy="1439274"/>
            <a:chOff x="0" y="0"/>
            <a:chExt cx="6704567" cy="1919032"/>
          </a:xfrm>
        </p:grpSpPr>
        <p:sp>
          <p:nvSpPr>
            <p:cNvPr id="12" name="TextBox 12"/>
            <p:cNvSpPr txBox="1"/>
            <p:nvPr/>
          </p:nvSpPr>
          <p:spPr>
            <a:xfrm>
              <a:off x="260442" y="646592"/>
              <a:ext cx="6444125" cy="875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34"/>
                </a:lnSpc>
              </a:pPr>
              <a:r>
                <a:rPr lang="en-US" sz="3280">
                  <a:solidFill>
                    <a:srgbClr val="C9C0E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교내 사건 · 사고 예방을 위한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950333" cy="865667"/>
            </a:xfrm>
            <a:custGeom>
              <a:avLst/>
              <a:gdLst/>
              <a:ahLst/>
              <a:cxnLst/>
              <a:rect l="l" t="t" r="r" b="b"/>
              <a:pathLst>
                <a:path w="950333" h="865667">
                  <a:moveTo>
                    <a:pt x="0" y="0"/>
                  </a:moveTo>
                  <a:lnTo>
                    <a:pt x="950333" y="0"/>
                  </a:lnTo>
                  <a:lnTo>
                    <a:pt x="950333" y="865667"/>
                  </a:lnTo>
                  <a:lnTo>
                    <a:pt x="0" y="865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75167" y="1658530"/>
              <a:ext cx="6229400" cy="260502"/>
            </a:xfrm>
            <a:custGeom>
              <a:avLst/>
              <a:gdLst/>
              <a:ahLst/>
              <a:cxnLst/>
              <a:rect l="l" t="t" r="r" b="b"/>
              <a:pathLst>
                <a:path w="6229400" h="260502">
                  <a:moveTo>
                    <a:pt x="0" y="0"/>
                  </a:moveTo>
                  <a:lnTo>
                    <a:pt x="6229400" y="0"/>
                  </a:lnTo>
                  <a:lnTo>
                    <a:pt x="6229400" y="260502"/>
                  </a:lnTo>
                  <a:lnTo>
                    <a:pt x="0" y="260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46597" y="3751235"/>
            <a:ext cx="16194806" cy="320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9999" spc="-539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대시보드와 설문검증을 통한 사고 </a:t>
            </a:r>
          </a:p>
          <a:p>
            <a:pPr algn="ctr">
              <a:lnSpc>
                <a:spcPts val="12699"/>
              </a:lnSpc>
            </a:pPr>
            <a:r>
              <a:rPr lang="en-US" sz="9999" spc="-539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특성 탐색과 학생안전교육 방향성 논의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35271" y="8916741"/>
            <a:ext cx="5005424" cy="52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2380">
                <a:solidFill>
                  <a:srgbClr val="A3D0DA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제 2회 학교안전사고 데이터분석.활용 경진대회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183875" y="962025"/>
            <a:ext cx="2427476" cy="53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39"/>
              </a:lnSpc>
              <a:spcBef>
                <a:spcPct val="0"/>
              </a:spcBef>
            </a:pPr>
            <a:r>
              <a:rPr lang="en-US" sz="3099" spc="-154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떡잎방범대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b="-26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6648" y="579256"/>
            <a:ext cx="16934703" cy="142464"/>
            <a:chOff x="0" y="0"/>
            <a:chExt cx="22579604" cy="189952"/>
          </a:xfrm>
        </p:grpSpPr>
        <p:sp>
          <p:nvSpPr>
            <p:cNvPr id="4" name="Freeform 4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76648" y="9590947"/>
            <a:ext cx="16934703" cy="142464"/>
            <a:chOff x="0" y="0"/>
            <a:chExt cx="22579604" cy="189952"/>
          </a:xfrm>
        </p:grpSpPr>
        <p:sp>
          <p:nvSpPr>
            <p:cNvPr id="8" name="Freeform 8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078514" y="1028700"/>
            <a:ext cx="5988469" cy="2576186"/>
            <a:chOff x="0" y="0"/>
            <a:chExt cx="6340094" cy="2727452"/>
          </a:xfrm>
        </p:grpSpPr>
        <p:sp>
          <p:nvSpPr>
            <p:cNvPr id="12" name="Freeform 12"/>
            <p:cNvSpPr/>
            <p:nvPr/>
          </p:nvSpPr>
          <p:spPr>
            <a:xfrm>
              <a:off x="-11938" y="-127"/>
              <a:ext cx="6405753" cy="2810129"/>
            </a:xfrm>
            <a:custGeom>
              <a:avLst/>
              <a:gdLst/>
              <a:ahLst/>
              <a:cxnLst/>
              <a:rect l="l" t="t" r="r" b="b"/>
              <a:pathLst>
                <a:path w="6405753" h="2810129">
                  <a:moveTo>
                    <a:pt x="6344539" y="2579370"/>
                  </a:moveTo>
                  <a:cubicBezTo>
                    <a:pt x="6225032" y="2610739"/>
                    <a:pt x="6134989" y="2542032"/>
                    <a:pt x="6031484" y="2579370"/>
                  </a:cubicBezTo>
                  <a:cubicBezTo>
                    <a:pt x="5947918" y="2622296"/>
                    <a:pt x="5774182" y="2581783"/>
                    <a:pt x="5662676" y="2716657"/>
                  </a:cubicBezTo>
                  <a:cubicBezTo>
                    <a:pt x="5609590" y="2650998"/>
                    <a:pt x="5529707" y="2747137"/>
                    <a:pt x="5288280" y="2713736"/>
                  </a:cubicBezTo>
                  <a:cubicBezTo>
                    <a:pt x="5287391" y="2762504"/>
                    <a:pt x="5234051" y="2660269"/>
                    <a:pt x="5208143" y="2710688"/>
                  </a:cubicBezTo>
                  <a:cubicBezTo>
                    <a:pt x="5181092" y="2724785"/>
                    <a:pt x="5202174" y="2729611"/>
                    <a:pt x="5169408" y="2681097"/>
                  </a:cubicBezTo>
                  <a:cubicBezTo>
                    <a:pt x="5152009" y="2710307"/>
                    <a:pt x="5136515" y="2744724"/>
                    <a:pt x="5061204" y="2718054"/>
                  </a:cubicBezTo>
                  <a:cubicBezTo>
                    <a:pt x="4888992" y="2675255"/>
                    <a:pt x="5005070" y="2555748"/>
                    <a:pt x="4741418" y="2711958"/>
                  </a:cubicBezTo>
                  <a:cubicBezTo>
                    <a:pt x="4690364" y="2773934"/>
                    <a:pt x="4576699" y="2529332"/>
                    <a:pt x="4518152" y="2727706"/>
                  </a:cubicBezTo>
                  <a:cubicBezTo>
                    <a:pt x="4495927" y="2703703"/>
                    <a:pt x="4502277" y="2678176"/>
                    <a:pt x="4434713" y="2724404"/>
                  </a:cubicBezTo>
                  <a:cubicBezTo>
                    <a:pt x="4353052" y="2583688"/>
                    <a:pt x="4388993" y="2810129"/>
                    <a:pt x="4229735" y="2630678"/>
                  </a:cubicBezTo>
                  <a:cubicBezTo>
                    <a:pt x="4124325" y="2733167"/>
                    <a:pt x="4142232" y="2647188"/>
                    <a:pt x="3952494" y="2673985"/>
                  </a:cubicBezTo>
                  <a:cubicBezTo>
                    <a:pt x="3946398" y="2686939"/>
                    <a:pt x="3861562" y="2546985"/>
                    <a:pt x="3820414" y="2592324"/>
                  </a:cubicBezTo>
                  <a:cubicBezTo>
                    <a:pt x="3744849" y="2663444"/>
                    <a:pt x="3824478" y="2470658"/>
                    <a:pt x="3628517" y="2613660"/>
                  </a:cubicBezTo>
                  <a:cubicBezTo>
                    <a:pt x="3549396" y="2616581"/>
                    <a:pt x="3423793" y="2593467"/>
                    <a:pt x="3348228" y="2620899"/>
                  </a:cubicBezTo>
                  <a:cubicBezTo>
                    <a:pt x="3128137" y="2659380"/>
                    <a:pt x="2869184" y="2391029"/>
                    <a:pt x="2732913" y="2578862"/>
                  </a:cubicBezTo>
                  <a:cubicBezTo>
                    <a:pt x="2596388" y="2573147"/>
                    <a:pt x="2733548" y="2490851"/>
                    <a:pt x="2620391" y="2569845"/>
                  </a:cubicBezTo>
                  <a:cubicBezTo>
                    <a:pt x="2540127" y="2564257"/>
                    <a:pt x="2430145" y="2507615"/>
                    <a:pt x="2260600" y="2601214"/>
                  </a:cubicBezTo>
                  <a:cubicBezTo>
                    <a:pt x="2163826" y="2507869"/>
                    <a:pt x="1953387" y="2629281"/>
                    <a:pt x="1780921" y="2674366"/>
                  </a:cubicBezTo>
                  <a:cubicBezTo>
                    <a:pt x="1655572" y="2620645"/>
                    <a:pt x="1732153" y="2585085"/>
                    <a:pt x="1527937" y="2577719"/>
                  </a:cubicBezTo>
                  <a:cubicBezTo>
                    <a:pt x="1522730" y="2618486"/>
                    <a:pt x="1401064" y="2431542"/>
                    <a:pt x="1242822" y="2514219"/>
                  </a:cubicBezTo>
                  <a:cubicBezTo>
                    <a:pt x="1157097" y="2447417"/>
                    <a:pt x="1153922" y="2426970"/>
                    <a:pt x="1015238" y="2392426"/>
                  </a:cubicBezTo>
                  <a:cubicBezTo>
                    <a:pt x="1003681" y="2341118"/>
                    <a:pt x="926084" y="2455545"/>
                    <a:pt x="812673" y="2341880"/>
                  </a:cubicBezTo>
                  <a:cubicBezTo>
                    <a:pt x="823849" y="2369820"/>
                    <a:pt x="647573" y="2384171"/>
                    <a:pt x="500380" y="2378456"/>
                  </a:cubicBezTo>
                  <a:cubicBezTo>
                    <a:pt x="450342" y="2418461"/>
                    <a:pt x="318897" y="2407412"/>
                    <a:pt x="286639" y="2297303"/>
                  </a:cubicBezTo>
                  <a:cubicBezTo>
                    <a:pt x="296164" y="2252853"/>
                    <a:pt x="55753" y="2355596"/>
                    <a:pt x="15748" y="2150237"/>
                  </a:cubicBezTo>
                  <a:cubicBezTo>
                    <a:pt x="21590" y="1811147"/>
                    <a:pt x="0" y="1459103"/>
                    <a:pt x="21971" y="1133348"/>
                  </a:cubicBezTo>
                  <a:cubicBezTo>
                    <a:pt x="10414" y="1100455"/>
                    <a:pt x="41148" y="1118235"/>
                    <a:pt x="160274" y="1068197"/>
                  </a:cubicBezTo>
                  <a:cubicBezTo>
                    <a:pt x="154432" y="1068832"/>
                    <a:pt x="231521" y="1060323"/>
                    <a:pt x="299466" y="963676"/>
                  </a:cubicBezTo>
                  <a:cubicBezTo>
                    <a:pt x="393446" y="954786"/>
                    <a:pt x="517271" y="920496"/>
                    <a:pt x="601345" y="876808"/>
                  </a:cubicBezTo>
                  <a:cubicBezTo>
                    <a:pt x="798195" y="804291"/>
                    <a:pt x="1148334" y="861187"/>
                    <a:pt x="1703959" y="757936"/>
                  </a:cubicBezTo>
                  <a:cubicBezTo>
                    <a:pt x="1813052" y="727964"/>
                    <a:pt x="1983486" y="698119"/>
                    <a:pt x="2136267" y="653923"/>
                  </a:cubicBezTo>
                  <a:cubicBezTo>
                    <a:pt x="2183511" y="682625"/>
                    <a:pt x="2232533" y="484505"/>
                    <a:pt x="2451481" y="549148"/>
                  </a:cubicBezTo>
                  <a:cubicBezTo>
                    <a:pt x="2574925" y="459486"/>
                    <a:pt x="2834386" y="428244"/>
                    <a:pt x="2954782" y="370078"/>
                  </a:cubicBezTo>
                  <a:cubicBezTo>
                    <a:pt x="3069971" y="428371"/>
                    <a:pt x="3234690" y="359791"/>
                    <a:pt x="3365246" y="358521"/>
                  </a:cubicBezTo>
                  <a:cubicBezTo>
                    <a:pt x="3593084" y="353568"/>
                    <a:pt x="3280283" y="279781"/>
                    <a:pt x="3941191" y="246634"/>
                  </a:cubicBezTo>
                  <a:cubicBezTo>
                    <a:pt x="4057015" y="296799"/>
                    <a:pt x="4163822" y="290068"/>
                    <a:pt x="4347464" y="251460"/>
                  </a:cubicBezTo>
                  <a:cubicBezTo>
                    <a:pt x="4490593" y="280035"/>
                    <a:pt x="4547108" y="297434"/>
                    <a:pt x="4663440" y="260604"/>
                  </a:cubicBezTo>
                  <a:cubicBezTo>
                    <a:pt x="4872990" y="206375"/>
                    <a:pt x="5081270" y="124968"/>
                    <a:pt x="5417312" y="38989"/>
                  </a:cubicBezTo>
                  <a:cubicBezTo>
                    <a:pt x="5440680" y="11176"/>
                    <a:pt x="5415661" y="57404"/>
                    <a:pt x="5664708" y="40259"/>
                  </a:cubicBezTo>
                  <a:cubicBezTo>
                    <a:pt x="5680583" y="41783"/>
                    <a:pt x="5709158" y="123444"/>
                    <a:pt x="5803646" y="65024"/>
                  </a:cubicBezTo>
                  <a:cubicBezTo>
                    <a:pt x="5848731" y="93726"/>
                    <a:pt x="6070092" y="63373"/>
                    <a:pt x="6161278" y="0"/>
                  </a:cubicBezTo>
                  <a:cubicBezTo>
                    <a:pt x="6182741" y="2413"/>
                    <a:pt x="6292977" y="50419"/>
                    <a:pt x="6313424" y="7874"/>
                  </a:cubicBezTo>
                  <a:cubicBezTo>
                    <a:pt x="6405753" y="480187"/>
                    <a:pt x="6289675" y="967359"/>
                    <a:pt x="6351905" y="1457198"/>
                  </a:cubicBezTo>
                  <a:cubicBezTo>
                    <a:pt x="6322441" y="1836928"/>
                    <a:pt x="6344285" y="2161159"/>
                    <a:pt x="6344539" y="2579370"/>
                  </a:cubicBezTo>
                  <a:close/>
                </a:path>
              </a:pathLst>
            </a:custGeom>
            <a:blipFill>
              <a:blip r:embed="rId5"/>
              <a:stretch>
                <a:fillRect l="-468" t="-1979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50665" y="3401801"/>
            <a:ext cx="11025937" cy="3483399"/>
            <a:chOff x="0" y="0"/>
            <a:chExt cx="14701249" cy="464453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1750470" cy="1935527"/>
              <a:chOff x="0" y="0"/>
              <a:chExt cx="12212790" cy="201168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2540" y="-2540"/>
                <a:ext cx="12215330" cy="2009140"/>
              </a:xfrm>
              <a:custGeom>
                <a:avLst/>
                <a:gdLst/>
                <a:ahLst/>
                <a:cxnLst/>
                <a:rect l="l" t="t" r="r" b="b"/>
                <a:pathLst>
                  <a:path w="12215330" h="2009140">
                    <a:moveTo>
                      <a:pt x="12208799" y="1778000"/>
                    </a:moveTo>
                    <a:cubicBezTo>
                      <a:pt x="12202267" y="1276350"/>
                      <a:pt x="12123897" y="598170"/>
                      <a:pt x="12123897" y="97790"/>
                    </a:cubicBezTo>
                    <a:cubicBezTo>
                      <a:pt x="12123897" y="90170"/>
                      <a:pt x="12130428" y="82550"/>
                      <a:pt x="12130428" y="76200"/>
                    </a:cubicBezTo>
                    <a:cubicBezTo>
                      <a:pt x="12123897" y="74930"/>
                      <a:pt x="12117366" y="74930"/>
                      <a:pt x="12110835" y="73660"/>
                    </a:cubicBezTo>
                    <a:cubicBezTo>
                      <a:pt x="12110835" y="73660"/>
                      <a:pt x="12104304" y="74930"/>
                      <a:pt x="12104304" y="76200"/>
                    </a:cubicBezTo>
                    <a:cubicBezTo>
                      <a:pt x="12091242" y="82550"/>
                      <a:pt x="12065119" y="82550"/>
                      <a:pt x="12038995" y="82550"/>
                    </a:cubicBezTo>
                    <a:cubicBezTo>
                      <a:pt x="12006341" y="81280"/>
                      <a:pt x="11973686" y="74930"/>
                      <a:pt x="11934501" y="77470"/>
                    </a:cubicBezTo>
                    <a:cubicBezTo>
                      <a:pt x="11921440" y="78740"/>
                      <a:pt x="11895316" y="76200"/>
                      <a:pt x="11888785" y="73660"/>
                    </a:cubicBezTo>
                    <a:cubicBezTo>
                      <a:pt x="11869192" y="68580"/>
                      <a:pt x="11843068" y="68580"/>
                      <a:pt x="11816944" y="71120"/>
                    </a:cubicBezTo>
                    <a:cubicBezTo>
                      <a:pt x="11803883" y="72390"/>
                      <a:pt x="11790821" y="71120"/>
                      <a:pt x="11777758" y="71120"/>
                    </a:cubicBezTo>
                    <a:cubicBezTo>
                      <a:pt x="11758167" y="71120"/>
                      <a:pt x="11732043" y="69850"/>
                      <a:pt x="11712450" y="68580"/>
                    </a:cubicBezTo>
                    <a:cubicBezTo>
                      <a:pt x="11705919" y="68580"/>
                      <a:pt x="11692858" y="67310"/>
                      <a:pt x="11686327" y="67310"/>
                    </a:cubicBezTo>
                    <a:cubicBezTo>
                      <a:pt x="11666733" y="66040"/>
                      <a:pt x="11647141" y="62230"/>
                      <a:pt x="11627549" y="67310"/>
                    </a:cubicBezTo>
                    <a:cubicBezTo>
                      <a:pt x="11627549" y="67310"/>
                      <a:pt x="11614486" y="67310"/>
                      <a:pt x="11607956" y="66040"/>
                    </a:cubicBezTo>
                    <a:cubicBezTo>
                      <a:pt x="11601424" y="63500"/>
                      <a:pt x="11594894" y="59690"/>
                      <a:pt x="11588363" y="57150"/>
                    </a:cubicBezTo>
                    <a:cubicBezTo>
                      <a:pt x="11575301" y="53340"/>
                      <a:pt x="11575301" y="46990"/>
                      <a:pt x="11555708" y="44450"/>
                    </a:cubicBezTo>
                    <a:cubicBezTo>
                      <a:pt x="11542647" y="43180"/>
                      <a:pt x="11536116" y="41910"/>
                      <a:pt x="11529585" y="39370"/>
                    </a:cubicBezTo>
                    <a:cubicBezTo>
                      <a:pt x="11529585" y="38100"/>
                      <a:pt x="11516522" y="36830"/>
                      <a:pt x="11516522" y="35560"/>
                    </a:cubicBezTo>
                    <a:lnTo>
                      <a:pt x="11496931" y="31750"/>
                    </a:lnTo>
                    <a:cubicBezTo>
                      <a:pt x="11490399" y="29210"/>
                      <a:pt x="11483868" y="25400"/>
                      <a:pt x="11470807" y="24130"/>
                    </a:cubicBezTo>
                    <a:cubicBezTo>
                      <a:pt x="11444683" y="20320"/>
                      <a:pt x="11438152" y="15240"/>
                      <a:pt x="11451213" y="8890"/>
                    </a:cubicBezTo>
                    <a:cubicBezTo>
                      <a:pt x="11431621" y="7620"/>
                      <a:pt x="11418559" y="5080"/>
                      <a:pt x="11398967" y="5080"/>
                    </a:cubicBezTo>
                    <a:cubicBezTo>
                      <a:pt x="11320596" y="6350"/>
                      <a:pt x="11235695" y="8890"/>
                      <a:pt x="11157323" y="10160"/>
                    </a:cubicBezTo>
                    <a:cubicBezTo>
                      <a:pt x="11144261" y="10160"/>
                      <a:pt x="11124668" y="11430"/>
                      <a:pt x="11118138" y="12700"/>
                    </a:cubicBezTo>
                    <a:cubicBezTo>
                      <a:pt x="11065891" y="19050"/>
                      <a:pt x="11013643" y="13970"/>
                      <a:pt x="10961396" y="12700"/>
                    </a:cubicBezTo>
                    <a:cubicBezTo>
                      <a:pt x="10922211" y="12700"/>
                      <a:pt x="10883025" y="8890"/>
                      <a:pt x="10843840" y="7620"/>
                    </a:cubicBezTo>
                    <a:cubicBezTo>
                      <a:pt x="10798123" y="6350"/>
                      <a:pt x="10758938" y="7620"/>
                      <a:pt x="10713223" y="6350"/>
                    </a:cubicBezTo>
                    <a:cubicBezTo>
                      <a:pt x="10706691" y="6350"/>
                      <a:pt x="10700160" y="5080"/>
                      <a:pt x="10693629" y="3810"/>
                    </a:cubicBezTo>
                    <a:cubicBezTo>
                      <a:pt x="10680568" y="0"/>
                      <a:pt x="10654443" y="1270"/>
                      <a:pt x="10641382" y="2540"/>
                    </a:cubicBezTo>
                    <a:cubicBezTo>
                      <a:pt x="10621789" y="5080"/>
                      <a:pt x="10615259" y="8890"/>
                      <a:pt x="10602196" y="12700"/>
                    </a:cubicBezTo>
                    <a:cubicBezTo>
                      <a:pt x="10569542" y="13970"/>
                      <a:pt x="10523826" y="15240"/>
                      <a:pt x="10491171" y="19050"/>
                    </a:cubicBezTo>
                    <a:cubicBezTo>
                      <a:pt x="10465048" y="21590"/>
                      <a:pt x="10451986" y="22860"/>
                      <a:pt x="10432393" y="20320"/>
                    </a:cubicBezTo>
                    <a:lnTo>
                      <a:pt x="10425862" y="21590"/>
                    </a:lnTo>
                    <a:cubicBezTo>
                      <a:pt x="10438924" y="24130"/>
                      <a:pt x="10445455" y="27940"/>
                      <a:pt x="10458517" y="30480"/>
                    </a:cubicBezTo>
                    <a:cubicBezTo>
                      <a:pt x="10438924" y="31750"/>
                      <a:pt x="10412801" y="34290"/>
                      <a:pt x="10399739" y="33020"/>
                    </a:cubicBezTo>
                    <a:cubicBezTo>
                      <a:pt x="10367084" y="31750"/>
                      <a:pt x="10354023" y="34290"/>
                      <a:pt x="10327898" y="36830"/>
                    </a:cubicBezTo>
                    <a:cubicBezTo>
                      <a:pt x="10301775" y="40640"/>
                      <a:pt x="10269120" y="43180"/>
                      <a:pt x="10242996" y="45720"/>
                    </a:cubicBezTo>
                    <a:cubicBezTo>
                      <a:pt x="10236466" y="45720"/>
                      <a:pt x="10229935" y="45720"/>
                      <a:pt x="10223405" y="44450"/>
                    </a:cubicBezTo>
                    <a:cubicBezTo>
                      <a:pt x="10216873" y="44450"/>
                      <a:pt x="10210342" y="43180"/>
                      <a:pt x="10210342" y="43180"/>
                    </a:cubicBezTo>
                    <a:cubicBezTo>
                      <a:pt x="10177687" y="45720"/>
                      <a:pt x="10145033" y="48260"/>
                      <a:pt x="10112379" y="45720"/>
                    </a:cubicBezTo>
                    <a:cubicBezTo>
                      <a:pt x="10105848" y="45720"/>
                      <a:pt x="10105848" y="46990"/>
                      <a:pt x="10099317" y="46990"/>
                    </a:cubicBezTo>
                    <a:cubicBezTo>
                      <a:pt x="10060132" y="49530"/>
                      <a:pt x="10034008" y="58420"/>
                      <a:pt x="9981760" y="58420"/>
                    </a:cubicBezTo>
                    <a:cubicBezTo>
                      <a:pt x="9942575" y="58420"/>
                      <a:pt x="9903390" y="64770"/>
                      <a:pt x="9864205" y="64770"/>
                    </a:cubicBezTo>
                    <a:cubicBezTo>
                      <a:pt x="9818487" y="66040"/>
                      <a:pt x="9779303" y="68580"/>
                      <a:pt x="9740117" y="72390"/>
                    </a:cubicBezTo>
                    <a:cubicBezTo>
                      <a:pt x="9727056" y="73660"/>
                      <a:pt x="9713994" y="73660"/>
                      <a:pt x="9707462" y="73660"/>
                    </a:cubicBezTo>
                    <a:cubicBezTo>
                      <a:pt x="9674808" y="71120"/>
                      <a:pt x="9655215" y="74930"/>
                      <a:pt x="9642153" y="78740"/>
                    </a:cubicBezTo>
                    <a:cubicBezTo>
                      <a:pt x="9609499" y="87630"/>
                      <a:pt x="9557251" y="90170"/>
                      <a:pt x="9511536" y="92710"/>
                    </a:cubicBezTo>
                    <a:cubicBezTo>
                      <a:pt x="9452758" y="95250"/>
                      <a:pt x="9393979" y="96520"/>
                      <a:pt x="9335201" y="97790"/>
                    </a:cubicBezTo>
                    <a:cubicBezTo>
                      <a:pt x="9328670" y="97790"/>
                      <a:pt x="9322139" y="101600"/>
                      <a:pt x="9309078" y="102870"/>
                    </a:cubicBezTo>
                    <a:cubicBezTo>
                      <a:pt x="9302547" y="102870"/>
                      <a:pt x="9296015" y="101600"/>
                      <a:pt x="9296015" y="101600"/>
                    </a:cubicBezTo>
                    <a:cubicBezTo>
                      <a:pt x="9263361" y="109220"/>
                      <a:pt x="9243769" y="120650"/>
                      <a:pt x="9178460" y="119380"/>
                    </a:cubicBezTo>
                    <a:lnTo>
                      <a:pt x="9171928" y="119380"/>
                    </a:lnTo>
                    <a:cubicBezTo>
                      <a:pt x="9119681" y="125730"/>
                      <a:pt x="9067434" y="123190"/>
                      <a:pt x="9021717" y="120650"/>
                    </a:cubicBezTo>
                    <a:cubicBezTo>
                      <a:pt x="9008656" y="120650"/>
                      <a:pt x="8989063" y="118110"/>
                      <a:pt x="8982533" y="115570"/>
                    </a:cubicBezTo>
                    <a:cubicBezTo>
                      <a:pt x="8962940" y="107950"/>
                      <a:pt x="8910692" y="105410"/>
                      <a:pt x="8871506" y="107950"/>
                    </a:cubicBezTo>
                    <a:cubicBezTo>
                      <a:pt x="8838852" y="110490"/>
                      <a:pt x="8806197" y="111760"/>
                      <a:pt x="8773543" y="114300"/>
                    </a:cubicBezTo>
                    <a:cubicBezTo>
                      <a:pt x="8721297" y="116840"/>
                      <a:pt x="8675580" y="118110"/>
                      <a:pt x="8623333" y="113030"/>
                    </a:cubicBezTo>
                    <a:cubicBezTo>
                      <a:pt x="8571086" y="107950"/>
                      <a:pt x="8531900" y="111760"/>
                      <a:pt x="8505777" y="123190"/>
                    </a:cubicBezTo>
                    <a:cubicBezTo>
                      <a:pt x="8486183" y="130810"/>
                      <a:pt x="8433936" y="132080"/>
                      <a:pt x="8401282" y="125730"/>
                    </a:cubicBezTo>
                    <a:cubicBezTo>
                      <a:pt x="8381689" y="121920"/>
                      <a:pt x="8368627" y="123190"/>
                      <a:pt x="8349034" y="125730"/>
                    </a:cubicBezTo>
                    <a:lnTo>
                      <a:pt x="8309849" y="133350"/>
                    </a:lnTo>
                    <a:cubicBezTo>
                      <a:pt x="8303318" y="134620"/>
                      <a:pt x="8290257" y="134620"/>
                      <a:pt x="8283726" y="134620"/>
                    </a:cubicBezTo>
                    <a:lnTo>
                      <a:pt x="8244541" y="134620"/>
                    </a:lnTo>
                    <a:cubicBezTo>
                      <a:pt x="8218417" y="134620"/>
                      <a:pt x="8192293" y="133350"/>
                      <a:pt x="8166170" y="132080"/>
                    </a:cubicBezTo>
                    <a:cubicBezTo>
                      <a:pt x="8133515" y="130810"/>
                      <a:pt x="8107391" y="127000"/>
                      <a:pt x="8074736" y="125730"/>
                    </a:cubicBezTo>
                    <a:cubicBezTo>
                      <a:pt x="8022490" y="124460"/>
                      <a:pt x="8009427" y="115570"/>
                      <a:pt x="7989835" y="109220"/>
                    </a:cubicBezTo>
                    <a:cubicBezTo>
                      <a:pt x="7976773" y="105410"/>
                      <a:pt x="7950649" y="100330"/>
                      <a:pt x="7924526" y="101600"/>
                    </a:cubicBezTo>
                    <a:cubicBezTo>
                      <a:pt x="7898402" y="104140"/>
                      <a:pt x="7872278" y="101600"/>
                      <a:pt x="7852686" y="100330"/>
                    </a:cubicBezTo>
                    <a:cubicBezTo>
                      <a:pt x="7846155" y="100330"/>
                      <a:pt x="7833093" y="99060"/>
                      <a:pt x="7826562" y="99060"/>
                    </a:cubicBezTo>
                    <a:cubicBezTo>
                      <a:pt x="7780846" y="96520"/>
                      <a:pt x="7748191" y="101600"/>
                      <a:pt x="7715537" y="107950"/>
                    </a:cubicBezTo>
                    <a:lnTo>
                      <a:pt x="7689413" y="113030"/>
                    </a:lnTo>
                    <a:cubicBezTo>
                      <a:pt x="7682882" y="114300"/>
                      <a:pt x="7682882" y="116840"/>
                      <a:pt x="7676351" y="118110"/>
                    </a:cubicBezTo>
                    <a:cubicBezTo>
                      <a:pt x="7637166" y="124460"/>
                      <a:pt x="7597981" y="121920"/>
                      <a:pt x="7552264" y="118110"/>
                    </a:cubicBezTo>
                    <a:cubicBezTo>
                      <a:pt x="7513079" y="114300"/>
                      <a:pt x="7467363" y="118110"/>
                      <a:pt x="7454301" y="125730"/>
                    </a:cubicBezTo>
                    <a:cubicBezTo>
                      <a:pt x="7447770" y="130810"/>
                      <a:pt x="7441239" y="134620"/>
                      <a:pt x="7408585" y="137160"/>
                    </a:cubicBezTo>
                    <a:cubicBezTo>
                      <a:pt x="7375930" y="140970"/>
                      <a:pt x="7336745" y="143510"/>
                      <a:pt x="7330214" y="152400"/>
                    </a:cubicBezTo>
                    <a:cubicBezTo>
                      <a:pt x="7330214" y="153670"/>
                      <a:pt x="7323682" y="154940"/>
                      <a:pt x="7317152" y="154940"/>
                    </a:cubicBezTo>
                    <a:cubicBezTo>
                      <a:pt x="7297559" y="156210"/>
                      <a:pt x="7284497" y="157480"/>
                      <a:pt x="7264905" y="158750"/>
                    </a:cubicBezTo>
                    <a:lnTo>
                      <a:pt x="7206127" y="158750"/>
                    </a:lnTo>
                    <a:cubicBezTo>
                      <a:pt x="7166941" y="157480"/>
                      <a:pt x="7127755" y="154940"/>
                      <a:pt x="7088570" y="153670"/>
                    </a:cubicBezTo>
                    <a:cubicBezTo>
                      <a:pt x="7042854" y="152400"/>
                      <a:pt x="7003668" y="157480"/>
                      <a:pt x="6957952" y="158750"/>
                    </a:cubicBezTo>
                    <a:lnTo>
                      <a:pt x="6951421" y="160020"/>
                    </a:lnTo>
                    <a:cubicBezTo>
                      <a:pt x="6938360" y="163830"/>
                      <a:pt x="6918767" y="162560"/>
                      <a:pt x="6905705" y="160020"/>
                    </a:cubicBezTo>
                    <a:cubicBezTo>
                      <a:pt x="6879581" y="154940"/>
                      <a:pt x="6833865" y="153670"/>
                      <a:pt x="6801210" y="156210"/>
                    </a:cubicBezTo>
                    <a:cubicBezTo>
                      <a:pt x="6762025" y="160020"/>
                      <a:pt x="6722840" y="162560"/>
                      <a:pt x="6683655" y="165100"/>
                    </a:cubicBezTo>
                    <a:cubicBezTo>
                      <a:pt x="6670592" y="165100"/>
                      <a:pt x="6657531" y="163830"/>
                      <a:pt x="6651000" y="163830"/>
                    </a:cubicBezTo>
                    <a:cubicBezTo>
                      <a:pt x="6637938" y="163830"/>
                      <a:pt x="6618345" y="162560"/>
                      <a:pt x="6611815" y="163830"/>
                    </a:cubicBezTo>
                    <a:cubicBezTo>
                      <a:pt x="6559567" y="171450"/>
                      <a:pt x="6507320" y="168910"/>
                      <a:pt x="6461603" y="163830"/>
                    </a:cubicBezTo>
                    <a:cubicBezTo>
                      <a:pt x="6435480" y="161290"/>
                      <a:pt x="6396294" y="158750"/>
                      <a:pt x="6383233" y="151130"/>
                    </a:cubicBezTo>
                    <a:cubicBezTo>
                      <a:pt x="6376702" y="146050"/>
                      <a:pt x="6350578" y="140970"/>
                      <a:pt x="6330986" y="137160"/>
                    </a:cubicBezTo>
                    <a:cubicBezTo>
                      <a:pt x="6298331" y="130810"/>
                      <a:pt x="6265676" y="121920"/>
                      <a:pt x="6206898" y="121920"/>
                    </a:cubicBezTo>
                    <a:cubicBezTo>
                      <a:pt x="6193837" y="121920"/>
                      <a:pt x="6180775" y="116840"/>
                      <a:pt x="6174244" y="118110"/>
                    </a:cubicBezTo>
                    <a:cubicBezTo>
                      <a:pt x="6148120" y="119380"/>
                      <a:pt x="6148120" y="116840"/>
                      <a:pt x="6135058" y="114300"/>
                    </a:cubicBezTo>
                    <a:cubicBezTo>
                      <a:pt x="6121997" y="111760"/>
                      <a:pt x="6102404" y="109220"/>
                      <a:pt x="6089342" y="105410"/>
                    </a:cubicBezTo>
                    <a:cubicBezTo>
                      <a:pt x="6069749" y="100330"/>
                      <a:pt x="6050157" y="93980"/>
                      <a:pt x="6030564" y="88900"/>
                    </a:cubicBezTo>
                    <a:cubicBezTo>
                      <a:pt x="6010971" y="83820"/>
                      <a:pt x="5997909" y="77470"/>
                      <a:pt x="5978316" y="72390"/>
                    </a:cubicBezTo>
                    <a:cubicBezTo>
                      <a:pt x="5971786" y="71120"/>
                      <a:pt x="5952193" y="69850"/>
                      <a:pt x="5945662" y="71120"/>
                    </a:cubicBezTo>
                    <a:lnTo>
                      <a:pt x="5867291" y="78740"/>
                    </a:lnTo>
                    <a:cubicBezTo>
                      <a:pt x="5854229" y="80010"/>
                      <a:pt x="5847698" y="82550"/>
                      <a:pt x="5841168" y="85090"/>
                    </a:cubicBezTo>
                    <a:lnTo>
                      <a:pt x="5834637" y="83820"/>
                    </a:lnTo>
                    <a:cubicBezTo>
                      <a:pt x="5841168" y="80010"/>
                      <a:pt x="5847698" y="76200"/>
                      <a:pt x="5854229" y="74930"/>
                    </a:cubicBezTo>
                    <a:lnTo>
                      <a:pt x="5775859" y="71120"/>
                    </a:lnTo>
                    <a:cubicBezTo>
                      <a:pt x="5756266" y="69850"/>
                      <a:pt x="5723611" y="69850"/>
                      <a:pt x="5710550" y="69850"/>
                    </a:cubicBezTo>
                    <a:lnTo>
                      <a:pt x="5606055" y="69850"/>
                    </a:lnTo>
                    <a:cubicBezTo>
                      <a:pt x="5566870" y="69850"/>
                      <a:pt x="5534216" y="68580"/>
                      <a:pt x="5495030" y="69850"/>
                    </a:cubicBezTo>
                    <a:cubicBezTo>
                      <a:pt x="5468906" y="71120"/>
                      <a:pt x="5449313" y="68580"/>
                      <a:pt x="5429720" y="66040"/>
                    </a:cubicBezTo>
                    <a:cubicBezTo>
                      <a:pt x="5377474" y="58420"/>
                      <a:pt x="5325226" y="49530"/>
                      <a:pt x="5253386" y="53340"/>
                    </a:cubicBezTo>
                    <a:cubicBezTo>
                      <a:pt x="5246856" y="53340"/>
                      <a:pt x="5233794" y="52070"/>
                      <a:pt x="5227263" y="50800"/>
                    </a:cubicBezTo>
                    <a:cubicBezTo>
                      <a:pt x="5207670" y="49530"/>
                      <a:pt x="5194608" y="46990"/>
                      <a:pt x="5168484" y="44450"/>
                    </a:cubicBezTo>
                    <a:cubicBezTo>
                      <a:pt x="5168484" y="48260"/>
                      <a:pt x="5168484" y="49530"/>
                      <a:pt x="5175016" y="52070"/>
                    </a:cubicBezTo>
                    <a:cubicBezTo>
                      <a:pt x="5161953" y="54610"/>
                      <a:pt x="5155423" y="53340"/>
                      <a:pt x="5148892" y="52070"/>
                    </a:cubicBezTo>
                    <a:cubicBezTo>
                      <a:pt x="5142361" y="53340"/>
                      <a:pt x="5135830" y="55880"/>
                      <a:pt x="5129299" y="55880"/>
                    </a:cubicBezTo>
                    <a:cubicBezTo>
                      <a:pt x="5096645" y="58420"/>
                      <a:pt x="5063990" y="59690"/>
                      <a:pt x="5031335" y="62230"/>
                    </a:cubicBezTo>
                    <a:cubicBezTo>
                      <a:pt x="5018274" y="63500"/>
                      <a:pt x="5005212" y="64770"/>
                      <a:pt x="4998681" y="66040"/>
                    </a:cubicBezTo>
                    <a:cubicBezTo>
                      <a:pt x="4972557" y="69850"/>
                      <a:pt x="4952965" y="76200"/>
                      <a:pt x="4907248" y="74930"/>
                    </a:cubicBezTo>
                    <a:cubicBezTo>
                      <a:pt x="4900717" y="74930"/>
                      <a:pt x="4887656" y="77470"/>
                      <a:pt x="4874594" y="77470"/>
                    </a:cubicBezTo>
                    <a:cubicBezTo>
                      <a:pt x="4861532" y="78740"/>
                      <a:pt x="4841939" y="78740"/>
                      <a:pt x="4828878" y="80010"/>
                    </a:cubicBezTo>
                    <a:lnTo>
                      <a:pt x="4815816" y="80010"/>
                    </a:lnTo>
                    <a:cubicBezTo>
                      <a:pt x="4776630" y="82550"/>
                      <a:pt x="4743976" y="85090"/>
                      <a:pt x="4704790" y="86360"/>
                    </a:cubicBezTo>
                    <a:lnTo>
                      <a:pt x="4678667" y="86360"/>
                    </a:lnTo>
                    <a:cubicBezTo>
                      <a:pt x="4646012" y="86360"/>
                      <a:pt x="4619889" y="85090"/>
                      <a:pt x="4587234" y="85090"/>
                    </a:cubicBezTo>
                    <a:cubicBezTo>
                      <a:pt x="4554580" y="85090"/>
                      <a:pt x="4521925" y="87630"/>
                      <a:pt x="4489271" y="87630"/>
                    </a:cubicBezTo>
                    <a:cubicBezTo>
                      <a:pt x="4450085" y="87630"/>
                      <a:pt x="4404369" y="87630"/>
                      <a:pt x="4371714" y="82550"/>
                    </a:cubicBezTo>
                    <a:cubicBezTo>
                      <a:pt x="4365183" y="81280"/>
                      <a:pt x="4345590" y="81280"/>
                      <a:pt x="4332529" y="82550"/>
                    </a:cubicBezTo>
                    <a:cubicBezTo>
                      <a:pt x="4286812" y="83820"/>
                      <a:pt x="4241096" y="85090"/>
                      <a:pt x="4201911" y="87630"/>
                    </a:cubicBezTo>
                    <a:cubicBezTo>
                      <a:pt x="4162725" y="90170"/>
                      <a:pt x="4143133" y="87630"/>
                      <a:pt x="4130071" y="81280"/>
                    </a:cubicBezTo>
                    <a:cubicBezTo>
                      <a:pt x="4123540" y="78740"/>
                      <a:pt x="4110478" y="76200"/>
                      <a:pt x="4097416" y="73660"/>
                    </a:cubicBezTo>
                    <a:cubicBezTo>
                      <a:pt x="4077823" y="71120"/>
                      <a:pt x="4058231" y="67310"/>
                      <a:pt x="4038638" y="67310"/>
                    </a:cubicBezTo>
                    <a:cubicBezTo>
                      <a:pt x="3992922" y="67310"/>
                      <a:pt x="3966798" y="62230"/>
                      <a:pt x="3934144" y="58420"/>
                    </a:cubicBezTo>
                    <a:cubicBezTo>
                      <a:pt x="3881897" y="52070"/>
                      <a:pt x="3836180" y="44450"/>
                      <a:pt x="3770871" y="45720"/>
                    </a:cubicBezTo>
                    <a:lnTo>
                      <a:pt x="3770871" y="39370"/>
                    </a:lnTo>
                    <a:cubicBezTo>
                      <a:pt x="3783933" y="39370"/>
                      <a:pt x="3796995" y="39370"/>
                      <a:pt x="3810057" y="38100"/>
                    </a:cubicBezTo>
                    <a:cubicBezTo>
                      <a:pt x="3790464" y="35560"/>
                      <a:pt x="3790464" y="31750"/>
                      <a:pt x="3777402" y="29210"/>
                    </a:cubicBezTo>
                    <a:cubicBezTo>
                      <a:pt x="3751278" y="25400"/>
                      <a:pt x="3725155" y="24130"/>
                      <a:pt x="3699031" y="21590"/>
                    </a:cubicBezTo>
                    <a:cubicBezTo>
                      <a:pt x="3679438" y="20320"/>
                      <a:pt x="3653315" y="20320"/>
                      <a:pt x="3666377" y="26670"/>
                    </a:cubicBezTo>
                    <a:cubicBezTo>
                      <a:pt x="3633722" y="27940"/>
                      <a:pt x="3607599" y="27940"/>
                      <a:pt x="3594537" y="30480"/>
                    </a:cubicBezTo>
                    <a:cubicBezTo>
                      <a:pt x="3568413" y="34290"/>
                      <a:pt x="3542289" y="31750"/>
                      <a:pt x="3522697" y="29210"/>
                    </a:cubicBezTo>
                    <a:cubicBezTo>
                      <a:pt x="3509635" y="27940"/>
                      <a:pt x="3496573" y="26670"/>
                      <a:pt x="3483511" y="27940"/>
                    </a:cubicBezTo>
                    <a:cubicBezTo>
                      <a:pt x="3405140" y="35560"/>
                      <a:pt x="3326770" y="31750"/>
                      <a:pt x="3248399" y="31750"/>
                    </a:cubicBezTo>
                    <a:cubicBezTo>
                      <a:pt x="3235337" y="31750"/>
                      <a:pt x="3222275" y="30480"/>
                      <a:pt x="3202682" y="30480"/>
                    </a:cubicBezTo>
                    <a:cubicBezTo>
                      <a:pt x="3176559" y="29210"/>
                      <a:pt x="3156966" y="26670"/>
                      <a:pt x="3130842" y="25400"/>
                    </a:cubicBezTo>
                    <a:cubicBezTo>
                      <a:pt x="3104719" y="24130"/>
                      <a:pt x="3072064" y="22860"/>
                      <a:pt x="3045941" y="21590"/>
                    </a:cubicBezTo>
                    <a:lnTo>
                      <a:pt x="3026348" y="21590"/>
                    </a:lnTo>
                    <a:cubicBezTo>
                      <a:pt x="2980632" y="21590"/>
                      <a:pt x="2934915" y="22860"/>
                      <a:pt x="2895730" y="22860"/>
                    </a:cubicBezTo>
                    <a:cubicBezTo>
                      <a:pt x="2863076" y="22860"/>
                      <a:pt x="2830421" y="20320"/>
                      <a:pt x="2791235" y="19050"/>
                    </a:cubicBezTo>
                    <a:cubicBezTo>
                      <a:pt x="2784705" y="8890"/>
                      <a:pt x="2732457" y="11430"/>
                      <a:pt x="2699803" y="6350"/>
                    </a:cubicBezTo>
                    <a:cubicBezTo>
                      <a:pt x="2693272" y="5080"/>
                      <a:pt x="2680210" y="6350"/>
                      <a:pt x="2673679" y="6350"/>
                    </a:cubicBezTo>
                    <a:cubicBezTo>
                      <a:pt x="2634494" y="5080"/>
                      <a:pt x="2608370" y="8890"/>
                      <a:pt x="2595308" y="15240"/>
                    </a:cubicBezTo>
                    <a:cubicBezTo>
                      <a:pt x="2575716" y="21590"/>
                      <a:pt x="2523468" y="24130"/>
                      <a:pt x="2543061" y="34290"/>
                    </a:cubicBezTo>
                    <a:cubicBezTo>
                      <a:pt x="2549592" y="35560"/>
                      <a:pt x="2562654" y="36830"/>
                      <a:pt x="2569185" y="39370"/>
                    </a:cubicBezTo>
                    <a:cubicBezTo>
                      <a:pt x="2569185" y="43180"/>
                      <a:pt x="2562654" y="45720"/>
                      <a:pt x="2543061" y="44450"/>
                    </a:cubicBezTo>
                    <a:cubicBezTo>
                      <a:pt x="2536530" y="44450"/>
                      <a:pt x="2529999" y="46990"/>
                      <a:pt x="2523468" y="48260"/>
                    </a:cubicBezTo>
                    <a:cubicBezTo>
                      <a:pt x="2516937" y="49530"/>
                      <a:pt x="2516937" y="52070"/>
                      <a:pt x="2510407" y="52070"/>
                    </a:cubicBezTo>
                    <a:cubicBezTo>
                      <a:pt x="2471221" y="54610"/>
                      <a:pt x="2445098" y="60960"/>
                      <a:pt x="2399381" y="59690"/>
                    </a:cubicBezTo>
                    <a:lnTo>
                      <a:pt x="2386319" y="59690"/>
                    </a:lnTo>
                    <a:cubicBezTo>
                      <a:pt x="2347134" y="66040"/>
                      <a:pt x="2307949" y="64770"/>
                      <a:pt x="2262232" y="63500"/>
                    </a:cubicBezTo>
                    <a:cubicBezTo>
                      <a:pt x="2242640" y="62230"/>
                      <a:pt x="2216516" y="63500"/>
                      <a:pt x="2190392" y="63500"/>
                    </a:cubicBezTo>
                    <a:cubicBezTo>
                      <a:pt x="2170800" y="63500"/>
                      <a:pt x="2151207" y="63500"/>
                      <a:pt x="2131614" y="60960"/>
                    </a:cubicBezTo>
                    <a:cubicBezTo>
                      <a:pt x="2105491" y="58420"/>
                      <a:pt x="2079367" y="54610"/>
                      <a:pt x="2053244" y="52070"/>
                    </a:cubicBezTo>
                    <a:cubicBezTo>
                      <a:pt x="2027120" y="49530"/>
                      <a:pt x="1994465" y="49530"/>
                      <a:pt x="1994465" y="40640"/>
                    </a:cubicBezTo>
                    <a:cubicBezTo>
                      <a:pt x="1994465" y="39370"/>
                      <a:pt x="1981404" y="38100"/>
                      <a:pt x="1981404" y="36830"/>
                    </a:cubicBezTo>
                    <a:cubicBezTo>
                      <a:pt x="1935687" y="44450"/>
                      <a:pt x="1896502" y="50800"/>
                      <a:pt x="1857316" y="57150"/>
                    </a:cubicBezTo>
                    <a:cubicBezTo>
                      <a:pt x="1837724" y="60960"/>
                      <a:pt x="1811600" y="66040"/>
                      <a:pt x="1824662" y="72390"/>
                    </a:cubicBezTo>
                    <a:cubicBezTo>
                      <a:pt x="1824662" y="73660"/>
                      <a:pt x="1818131" y="74930"/>
                      <a:pt x="1818131" y="76200"/>
                    </a:cubicBezTo>
                    <a:cubicBezTo>
                      <a:pt x="1811600" y="78740"/>
                      <a:pt x="1805069" y="81280"/>
                      <a:pt x="1792007" y="82550"/>
                    </a:cubicBezTo>
                    <a:cubicBezTo>
                      <a:pt x="1778945" y="86360"/>
                      <a:pt x="1765884" y="90170"/>
                      <a:pt x="1752822" y="95250"/>
                    </a:cubicBezTo>
                    <a:lnTo>
                      <a:pt x="1713636" y="102870"/>
                    </a:lnTo>
                    <a:cubicBezTo>
                      <a:pt x="1700575" y="106680"/>
                      <a:pt x="1687513" y="110490"/>
                      <a:pt x="1667920" y="113030"/>
                    </a:cubicBezTo>
                    <a:cubicBezTo>
                      <a:pt x="1622204" y="120650"/>
                      <a:pt x="1576487" y="128270"/>
                      <a:pt x="1524240" y="135890"/>
                    </a:cubicBezTo>
                    <a:cubicBezTo>
                      <a:pt x="1498117" y="140970"/>
                      <a:pt x="1465462" y="144780"/>
                      <a:pt x="1439338" y="149860"/>
                    </a:cubicBezTo>
                    <a:cubicBezTo>
                      <a:pt x="1393622" y="157480"/>
                      <a:pt x="1341375" y="163830"/>
                      <a:pt x="1315251" y="175260"/>
                    </a:cubicBezTo>
                    <a:cubicBezTo>
                      <a:pt x="1315251" y="176530"/>
                      <a:pt x="1302189" y="177800"/>
                      <a:pt x="1295659" y="179070"/>
                    </a:cubicBezTo>
                    <a:cubicBezTo>
                      <a:pt x="1263004" y="184150"/>
                      <a:pt x="1210757" y="184150"/>
                      <a:pt x="1210757" y="194310"/>
                    </a:cubicBezTo>
                    <a:cubicBezTo>
                      <a:pt x="1158510" y="194310"/>
                      <a:pt x="1132386" y="201930"/>
                      <a:pt x="1106262" y="208280"/>
                    </a:cubicBezTo>
                    <a:cubicBezTo>
                      <a:pt x="1086670" y="213360"/>
                      <a:pt x="1067077" y="219710"/>
                      <a:pt x="1040953" y="223520"/>
                    </a:cubicBezTo>
                    <a:cubicBezTo>
                      <a:pt x="1014830" y="226060"/>
                      <a:pt x="982175" y="224790"/>
                      <a:pt x="949521" y="224790"/>
                    </a:cubicBezTo>
                    <a:cubicBezTo>
                      <a:pt x="936459" y="224790"/>
                      <a:pt x="923397" y="224790"/>
                      <a:pt x="923397" y="226060"/>
                    </a:cubicBezTo>
                    <a:cubicBezTo>
                      <a:pt x="897273" y="231140"/>
                      <a:pt x="864619" y="234950"/>
                      <a:pt x="845026" y="241300"/>
                    </a:cubicBezTo>
                    <a:cubicBezTo>
                      <a:pt x="825433" y="247650"/>
                      <a:pt x="805841" y="251460"/>
                      <a:pt x="773186" y="252730"/>
                    </a:cubicBezTo>
                    <a:cubicBezTo>
                      <a:pt x="740532" y="254000"/>
                      <a:pt x="707877" y="260350"/>
                      <a:pt x="662161" y="256540"/>
                    </a:cubicBezTo>
                    <a:cubicBezTo>
                      <a:pt x="622975" y="254000"/>
                      <a:pt x="577259" y="256540"/>
                      <a:pt x="551135" y="251460"/>
                    </a:cubicBezTo>
                    <a:cubicBezTo>
                      <a:pt x="498888" y="252730"/>
                      <a:pt x="459703" y="255270"/>
                      <a:pt x="413987" y="256540"/>
                    </a:cubicBezTo>
                    <a:cubicBezTo>
                      <a:pt x="361739" y="259080"/>
                      <a:pt x="302961" y="257810"/>
                      <a:pt x="257245" y="265430"/>
                    </a:cubicBezTo>
                    <a:cubicBezTo>
                      <a:pt x="218059" y="271780"/>
                      <a:pt x="185405" y="278130"/>
                      <a:pt x="126627" y="276860"/>
                    </a:cubicBezTo>
                    <a:cubicBezTo>
                      <a:pt x="133158" y="284480"/>
                      <a:pt x="139689" y="290830"/>
                      <a:pt x="146219" y="298450"/>
                    </a:cubicBezTo>
                    <a:cubicBezTo>
                      <a:pt x="159281" y="318770"/>
                      <a:pt x="172343" y="339090"/>
                      <a:pt x="178874" y="359410"/>
                    </a:cubicBezTo>
                    <a:cubicBezTo>
                      <a:pt x="198467" y="384810"/>
                      <a:pt x="204998" y="408940"/>
                      <a:pt x="191936" y="433070"/>
                    </a:cubicBezTo>
                    <a:cubicBezTo>
                      <a:pt x="178874" y="467360"/>
                      <a:pt x="120096" y="1640840"/>
                      <a:pt x="61318" y="1672590"/>
                    </a:cubicBezTo>
                    <a:lnTo>
                      <a:pt x="2540" y="1699260"/>
                    </a:lnTo>
                    <a:cubicBezTo>
                      <a:pt x="0" y="1705610"/>
                      <a:pt x="9070" y="1709420"/>
                      <a:pt x="41725" y="1710690"/>
                    </a:cubicBezTo>
                    <a:cubicBezTo>
                      <a:pt x="80910" y="1711960"/>
                      <a:pt x="93972" y="1717040"/>
                      <a:pt x="107034" y="1723390"/>
                    </a:cubicBezTo>
                    <a:cubicBezTo>
                      <a:pt x="120096" y="1733550"/>
                      <a:pt x="100503" y="1743710"/>
                      <a:pt x="126627" y="1753870"/>
                    </a:cubicBezTo>
                    <a:cubicBezTo>
                      <a:pt x="139689" y="1758950"/>
                      <a:pt x="126627" y="1767840"/>
                      <a:pt x="120096" y="1775460"/>
                    </a:cubicBezTo>
                    <a:cubicBezTo>
                      <a:pt x="113565" y="1785620"/>
                      <a:pt x="126627" y="1795780"/>
                      <a:pt x="146219" y="1804670"/>
                    </a:cubicBezTo>
                    <a:cubicBezTo>
                      <a:pt x="191936" y="1819910"/>
                      <a:pt x="198467" y="1837690"/>
                      <a:pt x="198467" y="1854200"/>
                    </a:cubicBezTo>
                    <a:cubicBezTo>
                      <a:pt x="198467" y="1858010"/>
                      <a:pt x="204998" y="1861820"/>
                      <a:pt x="211528" y="1864360"/>
                    </a:cubicBezTo>
                    <a:cubicBezTo>
                      <a:pt x="224590" y="1866900"/>
                      <a:pt x="250714" y="1869440"/>
                      <a:pt x="276838" y="1870710"/>
                    </a:cubicBezTo>
                    <a:lnTo>
                      <a:pt x="433579" y="1885950"/>
                    </a:lnTo>
                    <a:cubicBezTo>
                      <a:pt x="505419" y="1893570"/>
                      <a:pt x="564197" y="1892300"/>
                      <a:pt x="629506" y="1883410"/>
                    </a:cubicBezTo>
                    <a:cubicBezTo>
                      <a:pt x="636037" y="1882140"/>
                      <a:pt x="655630" y="1880870"/>
                      <a:pt x="662161" y="1880870"/>
                    </a:cubicBezTo>
                    <a:cubicBezTo>
                      <a:pt x="707877" y="1882140"/>
                      <a:pt x="753594" y="1882140"/>
                      <a:pt x="792779" y="1889760"/>
                    </a:cubicBezTo>
                    <a:cubicBezTo>
                      <a:pt x="838495" y="1897380"/>
                      <a:pt x="903804" y="1902460"/>
                      <a:pt x="956052" y="1908810"/>
                    </a:cubicBezTo>
                    <a:cubicBezTo>
                      <a:pt x="988706" y="1912620"/>
                      <a:pt x="1027891" y="1917700"/>
                      <a:pt x="1047484" y="1922780"/>
                    </a:cubicBezTo>
                    <a:cubicBezTo>
                      <a:pt x="1060546" y="1925320"/>
                      <a:pt x="1073608" y="1927860"/>
                      <a:pt x="1086670" y="1929130"/>
                    </a:cubicBezTo>
                    <a:cubicBezTo>
                      <a:pt x="1158510" y="1934210"/>
                      <a:pt x="1197695" y="1946910"/>
                      <a:pt x="1243411" y="1957070"/>
                    </a:cubicBezTo>
                    <a:cubicBezTo>
                      <a:pt x="1282597" y="1965960"/>
                      <a:pt x="1334844" y="1971040"/>
                      <a:pt x="1393622" y="1972310"/>
                    </a:cubicBezTo>
                    <a:cubicBezTo>
                      <a:pt x="1458931" y="1974850"/>
                      <a:pt x="1524240" y="1976120"/>
                      <a:pt x="1589549" y="1978660"/>
                    </a:cubicBezTo>
                    <a:cubicBezTo>
                      <a:pt x="1615673" y="1979930"/>
                      <a:pt x="1648327" y="1981200"/>
                      <a:pt x="1674451" y="1983740"/>
                    </a:cubicBezTo>
                    <a:cubicBezTo>
                      <a:pt x="1707106" y="1986280"/>
                      <a:pt x="1739760" y="1986280"/>
                      <a:pt x="1765884" y="1990090"/>
                    </a:cubicBezTo>
                    <a:cubicBezTo>
                      <a:pt x="1805069" y="1996440"/>
                      <a:pt x="1844255" y="2000250"/>
                      <a:pt x="1896502" y="1997710"/>
                    </a:cubicBezTo>
                    <a:cubicBezTo>
                      <a:pt x="1916094" y="1996440"/>
                      <a:pt x="1942218" y="1998980"/>
                      <a:pt x="1961811" y="2000250"/>
                    </a:cubicBezTo>
                    <a:cubicBezTo>
                      <a:pt x="1968342" y="2000250"/>
                      <a:pt x="1974873" y="2001520"/>
                      <a:pt x="1981404" y="2001520"/>
                    </a:cubicBezTo>
                    <a:cubicBezTo>
                      <a:pt x="2053244" y="2002790"/>
                      <a:pt x="2118553" y="2000250"/>
                      <a:pt x="2183862" y="1997710"/>
                    </a:cubicBezTo>
                    <a:cubicBezTo>
                      <a:pt x="2209985" y="1996440"/>
                      <a:pt x="2236109" y="1995170"/>
                      <a:pt x="2262232" y="1992630"/>
                    </a:cubicBezTo>
                    <a:cubicBezTo>
                      <a:pt x="2334072" y="1986280"/>
                      <a:pt x="2405912" y="1979930"/>
                      <a:pt x="2471221" y="1972310"/>
                    </a:cubicBezTo>
                    <a:cubicBezTo>
                      <a:pt x="2516937" y="1967230"/>
                      <a:pt x="2562654" y="1962150"/>
                      <a:pt x="2614901" y="1967230"/>
                    </a:cubicBezTo>
                    <a:lnTo>
                      <a:pt x="2641025" y="1967230"/>
                    </a:lnTo>
                    <a:cubicBezTo>
                      <a:pt x="2686741" y="1967230"/>
                      <a:pt x="2732457" y="1965960"/>
                      <a:pt x="2771643" y="1964690"/>
                    </a:cubicBezTo>
                    <a:cubicBezTo>
                      <a:pt x="2778174" y="1964690"/>
                      <a:pt x="2791235" y="1964690"/>
                      <a:pt x="2791235" y="1963420"/>
                    </a:cubicBezTo>
                    <a:cubicBezTo>
                      <a:pt x="2810828" y="1958340"/>
                      <a:pt x="2843483" y="1958340"/>
                      <a:pt x="2876137" y="1957070"/>
                    </a:cubicBezTo>
                    <a:cubicBezTo>
                      <a:pt x="2928385" y="1955800"/>
                      <a:pt x="2980632" y="1955800"/>
                      <a:pt x="3019817" y="1949450"/>
                    </a:cubicBezTo>
                    <a:cubicBezTo>
                      <a:pt x="3059003" y="1944370"/>
                      <a:pt x="3098188" y="1943100"/>
                      <a:pt x="3143904" y="1941830"/>
                    </a:cubicBezTo>
                    <a:cubicBezTo>
                      <a:pt x="3150435" y="1941830"/>
                      <a:pt x="3163497" y="1940560"/>
                      <a:pt x="3170028" y="1940560"/>
                    </a:cubicBezTo>
                    <a:cubicBezTo>
                      <a:pt x="3202682" y="1939290"/>
                      <a:pt x="3235337" y="1935480"/>
                      <a:pt x="3261460" y="1936750"/>
                    </a:cubicBezTo>
                    <a:cubicBezTo>
                      <a:pt x="3320239" y="1939290"/>
                      <a:pt x="3346362" y="1935480"/>
                      <a:pt x="3385547" y="1925320"/>
                    </a:cubicBezTo>
                    <a:cubicBezTo>
                      <a:pt x="3392079" y="1922780"/>
                      <a:pt x="3411671" y="1921510"/>
                      <a:pt x="3424733" y="1920240"/>
                    </a:cubicBezTo>
                    <a:cubicBezTo>
                      <a:pt x="3457388" y="1918970"/>
                      <a:pt x="3490042" y="1920240"/>
                      <a:pt x="3522697" y="1918970"/>
                    </a:cubicBezTo>
                    <a:cubicBezTo>
                      <a:pt x="3542289" y="1918970"/>
                      <a:pt x="3561882" y="1915160"/>
                      <a:pt x="3574944" y="1915160"/>
                    </a:cubicBezTo>
                    <a:cubicBezTo>
                      <a:pt x="3627191" y="1916430"/>
                      <a:pt x="3685969" y="1912620"/>
                      <a:pt x="3731686" y="1918970"/>
                    </a:cubicBezTo>
                    <a:cubicBezTo>
                      <a:pt x="3738217" y="1920240"/>
                      <a:pt x="3751278" y="1920240"/>
                      <a:pt x="3764340" y="1920240"/>
                    </a:cubicBezTo>
                    <a:cubicBezTo>
                      <a:pt x="3849242" y="1921510"/>
                      <a:pt x="3921082" y="1926590"/>
                      <a:pt x="3979860" y="1936750"/>
                    </a:cubicBezTo>
                    <a:cubicBezTo>
                      <a:pt x="3999453" y="1940560"/>
                      <a:pt x="4025577" y="1943100"/>
                      <a:pt x="4045169" y="1945640"/>
                    </a:cubicBezTo>
                    <a:cubicBezTo>
                      <a:pt x="4064762" y="1948180"/>
                      <a:pt x="4090885" y="1948180"/>
                      <a:pt x="4110478" y="1949450"/>
                    </a:cubicBezTo>
                    <a:cubicBezTo>
                      <a:pt x="4130071" y="1950720"/>
                      <a:pt x="4143133" y="1951990"/>
                      <a:pt x="4162725" y="1951990"/>
                    </a:cubicBezTo>
                    <a:cubicBezTo>
                      <a:pt x="4195380" y="1951990"/>
                      <a:pt x="4221503" y="1954530"/>
                      <a:pt x="4241096" y="1959610"/>
                    </a:cubicBezTo>
                    <a:cubicBezTo>
                      <a:pt x="4247627" y="1960880"/>
                      <a:pt x="4254158" y="1962150"/>
                      <a:pt x="4260689" y="1964690"/>
                    </a:cubicBezTo>
                    <a:cubicBezTo>
                      <a:pt x="4254158" y="1968500"/>
                      <a:pt x="4293344" y="1978660"/>
                      <a:pt x="4319467" y="1978660"/>
                    </a:cubicBezTo>
                    <a:cubicBezTo>
                      <a:pt x="4365183" y="1978660"/>
                      <a:pt x="4410900" y="1981200"/>
                      <a:pt x="4450085" y="1987550"/>
                    </a:cubicBezTo>
                    <a:cubicBezTo>
                      <a:pt x="4456616" y="1988820"/>
                      <a:pt x="4469678" y="1988820"/>
                      <a:pt x="4482739" y="1987550"/>
                    </a:cubicBezTo>
                    <a:cubicBezTo>
                      <a:pt x="4502332" y="1986280"/>
                      <a:pt x="4515394" y="1986280"/>
                      <a:pt x="4528456" y="1990090"/>
                    </a:cubicBezTo>
                    <a:cubicBezTo>
                      <a:pt x="4534987" y="1991360"/>
                      <a:pt x="4561111" y="1991360"/>
                      <a:pt x="4574172" y="1991360"/>
                    </a:cubicBezTo>
                    <a:cubicBezTo>
                      <a:pt x="4606827" y="1991360"/>
                      <a:pt x="4646012" y="1990090"/>
                      <a:pt x="4678667" y="1991360"/>
                    </a:cubicBezTo>
                    <a:cubicBezTo>
                      <a:pt x="4737445" y="1992630"/>
                      <a:pt x="4789692" y="1993900"/>
                      <a:pt x="4848471" y="1996440"/>
                    </a:cubicBezTo>
                    <a:cubicBezTo>
                      <a:pt x="4861532" y="1996440"/>
                      <a:pt x="4874594" y="1997710"/>
                      <a:pt x="4881125" y="1998980"/>
                    </a:cubicBezTo>
                    <a:cubicBezTo>
                      <a:pt x="4894187" y="2005330"/>
                      <a:pt x="4926841" y="2005330"/>
                      <a:pt x="4946434" y="2006600"/>
                    </a:cubicBezTo>
                    <a:cubicBezTo>
                      <a:pt x="4966027" y="2007870"/>
                      <a:pt x="4992150" y="2009140"/>
                      <a:pt x="5005212" y="2009140"/>
                    </a:cubicBezTo>
                    <a:cubicBezTo>
                      <a:pt x="5011743" y="2007870"/>
                      <a:pt x="5024805" y="2006600"/>
                      <a:pt x="5037866" y="2004060"/>
                    </a:cubicBezTo>
                    <a:cubicBezTo>
                      <a:pt x="5011743" y="2004060"/>
                      <a:pt x="4998681" y="2005330"/>
                      <a:pt x="4985619" y="2005330"/>
                    </a:cubicBezTo>
                    <a:cubicBezTo>
                      <a:pt x="5011743" y="1998980"/>
                      <a:pt x="5037866" y="1997710"/>
                      <a:pt x="5070521" y="2001520"/>
                    </a:cubicBezTo>
                    <a:cubicBezTo>
                      <a:pt x="5109707" y="2007870"/>
                      <a:pt x="5142361" y="2007870"/>
                      <a:pt x="5188077" y="2001520"/>
                    </a:cubicBezTo>
                    <a:lnTo>
                      <a:pt x="5227263" y="1997710"/>
                    </a:lnTo>
                    <a:lnTo>
                      <a:pt x="5227263" y="1991360"/>
                    </a:lnTo>
                    <a:cubicBezTo>
                      <a:pt x="5246856" y="1992630"/>
                      <a:pt x="5266448" y="1995170"/>
                      <a:pt x="5279510" y="1995170"/>
                    </a:cubicBezTo>
                    <a:cubicBezTo>
                      <a:pt x="5318695" y="1991360"/>
                      <a:pt x="5357881" y="1987550"/>
                      <a:pt x="5390535" y="1982470"/>
                    </a:cubicBezTo>
                    <a:cubicBezTo>
                      <a:pt x="5429720" y="1977390"/>
                      <a:pt x="5462375" y="1971040"/>
                      <a:pt x="5495030" y="1965960"/>
                    </a:cubicBezTo>
                    <a:cubicBezTo>
                      <a:pt x="5501561" y="1965960"/>
                      <a:pt x="5501561" y="1964690"/>
                      <a:pt x="5508092" y="1964690"/>
                    </a:cubicBezTo>
                    <a:cubicBezTo>
                      <a:pt x="5553808" y="1962150"/>
                      <a:pt x="5592993" y="1960880"/>
                      <a:pt x="5638710" y="1958340"/>
                    </a:cubicBezTo>
                    <a:cubicBezTo>
                      <a:pt x="5664834" y="1957070"/>
                      <a:pt x="5684426" y="1954530"/>
                      <a:pt x="5710550" y="1953260"/>
                    </a:cubicBezTo>
                    <a:cubicBezTo>
                      <a:pt x="5730142" y="1951990"/>
                      <a:pt x="5743204" y="1951990"/>
                      <a:pt x="5762797" y="1950720"/>
                    </a:cubicBezTo>
                    <a:lnTo>
                      <a:pt x="5828106" y="1950720"/>
                    </a:lnTo>
                    <a:cubicBezTo>
                      <a:pt x="5841168" y="1950720"/>
                      <a:pt x="5860761" y="1950720"/>
                      <a:pt x="5873822" y="1949450"/>
                    </a:cubicBezTo>
                    <a:cubicBezTo>
                      <a:pt x="5880353" y="1946910"/>
                      <a:pt x="5893415" y="1943100"/>
                      <a:pt x="5899946" y="1943100"/>
                    </a:cubicBezTo>
                    <a:cubicBezTo>
                      <a:pt x="5919538" y="1943100"/>
                      <a:pt x="5932601" y="1945640"/>
                      <a:pt x="5952193" y="1946910"/>
                    </a:cubicBezTo>
                    <a:cubicBezTo>
                      <a:pt x="5958724" y="1946910"/>
                      <a:pt x="5958724" y="1948180"/>
                      <a:pt x="5958724" y="1949450"/>
                    </a:cubicBezTo>
                    <a:cubicBezTo>
                      <a:pt x="5984847" y="1954530"/>
                      <a:pt x="6004440" y="1960880"/>
                      <a:pt x="6030564" y="1965960"/>
                    </a:cubicBezTo>
                    <a:cubicBezTo>
                      <a:pt x="6063219" y="1972310"/>
                      <a:pt x="6095873" y="1972310"/>
                      <a:pt x="6115465" y="1968500"/>
                    </a:cubicBezTo>
                    <a:cubicBezTo>
                      <a:pt x="6148120" y="1963420"/>
                      <a:pt x="6174244" y="1959610"/>
                      <a:pt x="6219960" y="1962150"/>
                    </a:cubicBezTo>
                    <a:cubicBezTo>
                      <a:pt x="6226491" y="1962150"/>
                      <a:pt x="6239553" y="1963420"/>
                      <a:pt x="6246083" y="1962150"/>
                    </a:cubicBezTo>
                    <a:cubicBezTo>
                      <a:pt x="6278738" y="1959610"/>
                      <a:pt x="6317924" y="1957070"/>
                      <a:pt x="6350578" y="1953260"/>
                    </a:cubicBezTo>
                    <a:cubicBezTo>
                      <a:pt x="6370171" y="1951990"/>
                      <a:pt x="6396294" y="1951990"/>
                      <a:pt x="6402825" y="1949450"/>
                    </a:cubicBezTo>
                    <a:cubicBezTo>
                      <a:pt x="6422418" y="1941830"/>
                      <a:pt x="6455073" y="1938020"/>
                      <a:pt x="6487727" y="1932940"/>
                    </a:cubicBezTo>
                    <a:cubicBezTo>
                      <a:pt x="6507320" y="1929130"/>
                      <a:pt x="6526912" y="1924050"/>
                      <a:pt x="6546506" y="1922780"/>
                    </a:cubicBezTo>
                    <a:cubicBezTo>
                      <a:pt x="6592221" y="1920240"/>
                      <a:pt x="6624876" y="1912620"/>
                      <a:pt x="6664061" y="1907540"/>
                    </a:cubicBezTo>
                    <a:cubicBezTo>
                      <a:pt x="6696716" y="1903730"/>
                      <a:pt x="6716308" y="1896110"/>
                      <a:pt x="6748963" y="1894840"/>
                    </a:cubicBezTo>
                    <a:cubicBezTo>
                      <a:pt x="6801210" y="1892300"/>
                      <a:pt x="6840396" y="1885950"/>
                      <a:pt x="6886112" y="1879600"/>
                    </a:cubicBezTo>
                    <a:cubicBezTo>
                      <a:pt x="6912236" y="1875790"/>
                      <a:pt x="6944891" y="1873250"/>
                      <a:pt x="6977545" y="1874520"/>
                    </a:cubicBezTo>
                    <a:cubicBezTo>
                      <a:pt x="6997137" y="1875790"/>
                      <a:pt x="7023261" y="1874520"/>
                      <a:pt x="7036323" y="1873250"/>
                    </a:cubicBezTo>
                    <a:cubicBezTo>
                      <a:pt x="7062446" y="1870710"/>
                      <a:pt x="7088570" y="1866900"/>
                      <a:pt x="7114694" y="1864360"/>
                    </a:cubicBezTo>
                    <a:cubicBezTo>
                      <a:pt x="7134287" y="1861820"/>
                      <a:pt x="7153879" y="1859280"/>
                      <a:pt x="7173472" y="1859280"/>
                    </a:cubicBezTo>
                    <a:cubicBezTo>
                      <a:pt x="7238781" y="1858010"/>
                      <a:pt x="7291028" y="1855470"/>
                      <a:pt x="7323682" y="1842770"/>
                    </a:cubicBezTo>
                    <a:cubicBezTo>
                      <a:pt x="7336745" y="1837690"/>
                      <a:pt x="7402053" y="1831340"/>
                      <a:pt x="7428177" y="1833880"/>
                    </a:cubicBezTo>
                    <a:cubicBezTo>
                      <a:pt x="7473893" y="1837690"/>
                      <a:pt x="7506548" y="1835150"/>
                      <a:pt x="7532672" y="1827530"/>
                    </a:cubicBezTo>
                    <a:cubicBezTo>
                      <a:pt x="7552264" y="1823720"/>
                      <a:pt x="7578388" y="1824990"/>
                      <a:pt x="7597981" y="1827530"/>
                    </a:cubicBezTo>
                    <a:cubicBezTo>
                      <a:pt x="7611042" y="1830070"/>
                      <a:pt x="7624104" y="1831340"/>
                      <a:pt x="7637166" y="1831340"/>
                    </a:cubicBezTo>
                    <a:cubicBezTo>
                      <a:pt x="7682882" y="1832610"/>
                      <a:pt x="7735130" y="1831340"/>
                      <a:pt x="7780846" y="1832610"/>
                    </a:cubicBezTo>
                    <a:cubicBezTo>
                      <a:pt x="7820032" y="1833880"/>
                      <a:pt x="7859217" y="1831340"/>
                      <a:pt x="7885341" y="1826260"/>
                    </a:cubicBezTo>
                    <a:cubicBezTo>
                      <a:pt x="7911464" y="1821180"/>
                      <a:pt x="7931057" y="1821180"/>
                      <a:pt x="7970242" y="1823720"/>
                    </a:cubicBezTo>
                    <a:cubicBezTo>
                      <a:pt x="8002897" y="1826260"/>
                      <a:pt x="8029021" y="1832610"/>
                      <a:pt x="8074736" y="1831340"/>
                    </a:cubicBezTo>
                    <a:cubicBezTo>
                      <a:pt x="8113922" y="1830070"/>
                      <a:pt x="8159638" y="1833880"/>
                      <a:pt x="8205355" y="1830070"/>
                    </a:cubicBezTo>
                    <a:lnTo>
                      <a:pt x="8231478" y="1830070"/>
                    </a:lnTo>
                    <a:cubicBezTo>
                      <a:pt x="8270664" y="1832610"/>
                      <a:pt x="8309849" y="1833880"/>
                      <a:pt x="8342504" y="1840230"/>
                    </a:cubicBezTo>
                    <a:cubicBezTo>
                      <a:pt x="8381689" y="1846580"/>
                      <a:pt x="8388220" y="1799590"/>
                      <a:pt x="8427406" y="1804670"/>
                    </a:cubicBezTo>
                    <a:cubicBezTo>
                      <a:pt x="8486183" y="1812290"/>
                      <a:pt x="8473122" y="1804670"/>
                      <a:pt x="8531900" y="1811020"/>
                    </a:cubicBezTo>
                    <a:cubicBezTo>
                      <a:pt x="8577616" y="1814830"/>
                      <a:pt x="8558024" y="1800860"/>
                      <a:pt x="8610270" y="1803400"/>
                    </a:cubicBezTo>
                    <a:cubicBezTo>
                      <a:pt x="8616802" y="1803400"/>
                      <a:pt x="8695172" y="1813560"/>
                      <a:pt x="8695172" y="1812290"/>
                    </a:cubicBezTo>
                    <a:cubicBezTo>
                      <a:pt x="8727827" y="1808480"/>
                      <a:pt x="8760481" y="1770380"/>
                      <a:pt x="8793136" y="1771650"/>
                    </a:cubicBezTo>
                    <a:cubicBezTo>
                      <a:pt x="8858445" y="1775460"/>
                      <a:pt x="8917224" y="1772920"/>
                      <a:pt x="8976002" y="1767840"/>
                    </a:cubicBezTo>
                    <a:cubicBezTo>
                      <a:pt x="9008656" y="1765300"/>
                      <a:pt x="9060903" y="1756410"/>
                      <a:pt x="9087027" y="1760220"/>
                    </a:cubicBezTo>
                    <a:cubicBezTo>
                      <a:pt x="9132742" y="1766570"/>
                      <a:pt x="9178460" y="1769110"/>
                      <a:pt x="9230706" y="1770380"/>
                    </a:cubicBezTo>
                    <a:cubicBezTo>
                      <a:pt x="9237238" y="1770380"/>
                      <a:pt x="9243769" y="1771650"/>
                      <a:pt x="9250300" y="1772920"/>
                    </a:cubicBezTo>
                    <a:cubicBezTo>
                      <a:pt x="9269892" y="1778000"/>
                      <a:pt x="9361325" y="1764030"/>
                      <a:pt x="9380917" y="1769110"/>
                    </a:cubicBezTo>
                    <a:cubicBezTo>
                      <a:pt x="9407041" y="1776730"/>
                      <a:pt x="9433164" y="1784350"/>
                      <a:pt x="9459288" y="1790700"/>
                    </a:cubicBezTo>
                    <a:cubicBezTo>
                      <a:pt x="9472350" y="1793240"/>
                      <a:pt x="9491942" y="1794510"/>
                      <a:pt x="9498474" y="1797050"/>
                    </a:cubicBezTo>
                    <a:cubicBezTo>
                      <a:pt x="9505005" y="1803400"/>
                      <a:pt x="9518067" y="1805940"/>
                      <a:pt x="9550722" y="1805940"/>
                    </a:cubicBezTo>
                    <a:cubicBezTo>
                      <a:pt x="9570314" y="1805940"/>
                      <a:pt x="9589906" y="1807210"/>
                      <a:pt x="9602969" y="1809750"/>
                    </a:cubicBezTo>
                    <a:cubicBezTo>
                      <a:pt x="9635623" y="1813560"/>
                      <a:pt x="9661747" y="1817370"/>
                      <a:pt x="9687870" y="1821180"/>
                    </a:cubicBezTo>
                    <a:cubicBezTo>
                      <a:pt x="9720524" y="1824990"/>
                      <a:pt x="9753179" y="1828800"/>
                      <a:pt x="9766241" y="1835150"/>
                    </a:cubicBezTo>
                    <a:cubicBezTo>
                      <a:pt x="9772772" y="1837690"/>
                      <a:pt x="9779303" y="1838960"/>
                      <a:pt x="9785833" y="1840230"/>
                    </a:cubicBezTo>
                    <a:cubicBezTo>
                      <a:pt x="9811958" y="1845310"/>
                      <a:pt x="9838081" y="1849120"/>
                      <a:pt x="9864205" y="1854200"/>
                    </a:cubicBezTo>
                    <a:cubicBezTo>
                      <a:pt x="9903390" y="1860550"/>
                      <a:pt x="9936045" y="1868170"/>
                      <a:pt x="9975230" y="1874520"/>
                    </a:cubicBezTo>
                    <a:cubicBezTo>
                      <a:pt x="9988292" y="1875790"/>
                      <a:pt x="10001353" y="1878330"/>
                      <a:pt x="10014415" y="1879600"/>
                    </a:cubicBezTo>
                    <a:cubicBezTo>
                      <a:pt x="10040539" y="1882140"/>
                      <a:pt x="10066662" y="1884680"/>
                      <a:pt x="10086256" y="1888490"/>
                    </a:cubicBezTo>
                    <a:cubicBezTo>
                      <a:pt x="10105848" y="1892300"/>
                      <a:pt x="10197281" y="1869440"/>
                      <a:pt x="10210342" y="1874520"/>
                    </a:cubicBezTo>
                    <a:cubicBezTo>
                      <a:pt x="10210342" y="1875790"/>
                      <a:pt x="10216873" y="1875790"/>
                      <a:pt x="10223405" y="1875790"/>
                    </a:cubicBezTo>
                    <a:cubicBezTo>
                      <a:pt x="10262590" y="1882140"/>
                      <a:pt x="10301775" y="1879600"/>
                      <a:pt x="10340960" y="1877060"/>
                    </a:cubicBezTo>
                    <a:cubicBezTo>
                      <a:pt x="10354023" y="1875790"/>
                      <a:pt x="10367084" y="1874520"/>
                      <a:pt x="10373615" y="1875790"/>
                    </a:cubicBezTo>
                    <a:cubicBezTo>
                      <a:pt x="10419331" y="1879600"/>
                      <a:pt x="10451986" y="1888490"/>
                      <a:pt x="10510764" y="1889760"/>
                    </a:cubicBezTo>
                    <a:cubicBezTo>
                      <a:pt x="10510764" y="1889760"/>
                      <a:pt x="10517295" y="1889760"/>
                      <a:pt x="10517295" y="1891030"/>
                    </a:cubicBezTo>
                    <a:cubicBezTo>
                      <a:pt x="10530357" y="1898650"/>
                      <a:pt x="10569542" y="1898650"/>
                      <a:pt x="10602196" y="1899920"/>
                    </a:cubicBezTo>
                    <a:cubicBezTo>
                      <a:pt x="10621789" y="1899920"/>
                      <a:pt x="10641382" y="1901190"/>
                      <a:pt x="10654443" y="1902460"/>
                    </a:cubicBezTo>
                    <a:cubicBezTo>
                      <a:pt x="10693629" y="1906270"/>
                      <a:pt x="10732814" y="1911350"/>
                      <a:pt x="10778531" y="1913890"/>
                    </a:cubicBezTo>
                    <a:cubicBezTo>
                      <a:pt x="10837309" y="1917700"/>
                      <a:pt x="10896087" y="1920240"/>
                      <a:pt x="10941804" y="1926590"/>
                    </a:cubicBezTo>
                    <a:cubicBezTo>
                      <a:pt x="10948334" y="1926590"/>
                      <a:pt x="10954865" y="1926590"/>
                      <a:pt x="10954865" y="1927860"/>
                    </a:cubicBezTo>
                    <a:cubicBezTo>
                      <a:pt x="10974459" y="1930400"/>
                      <a:pt x="11007113" y="1931670"/>
                      <a:pt x="11020174" y="1935480"/>
                    </a:cubicBezTo>
                    <a:cubicBezTo>
                      <a:pt x="11039768" y="1943100"/>
                      <a:pt x="11092014" y="1941830"/>
                      <a:pt x="11118138" y="1948180"/>
                    </a:cubicBezTo>
                    <a:lnTo>
                      <a:pt x="11124668" y="1948180"/>
                    </a:lnTo>
                    <a:cubicBezTo>
                      <a:pt x="11150793" y="1948180"/>
                      <a:pt x="11176916" y="1949450"/>
                      <a:pt x="11209571" y="1949450"/>
                    </a:cubicBezTo>
                    <a:cubicBezTo>
                      <a:pt x="11222632" y="1948180"/>
                      <a:pt x="11242225" y="1945640"/>
                      <a:pt x="11255286" y="1945640"/>
                    </a:cubicBezTo>
                    <a:cubicBezTo>
                      <a:pt x="11314065" y="1949450"/>
                      <a:pt x="11372843" y="1949450"/>
                      <a:pt x="11412029" y="1939290"/>
                    </a:cubicBezTo>
                    <a:cubicBezTo>
                      <a:pt x="11418559" y="1938020"/>
                      <a:pt x="11431621" y="1938020"/>
                      <a:pt x="11444683" y="1938020"/>
                    </a:cubicBezTo>
                    <a:lnTo>
                      <a:pt x="11496931" y="1938020"/>
                    </a:lnTo>
                    <a:cubicBezTo>
                      <a:pt x="11555708" y="1935480"/>
                      <a:pt x="11607956" y="1932940"/>
                      <a:pt x="11666733" y="1931670"/>
                    </a:cubicBezTo>
                    <a:cubicBezTo>
                      <a:pt x="11692858" y="1930400"/>
                      <a:pt x="11725512" y="1932940"/>
                      <a:pt x="11751635" y="1934210"/>
                    </a:cubicBezTo>
                    <a:cubicBezTo>
                      <a:pt x="11777758" y="1935480"/>
                      <a:pt x="11803883" y="1935480"/>
                      <a:pt x="11830006" y="1935480"/>
                    </a:cubicBezTo>
                    <a:cubicBezTo>
                      <a:pt x="11862661" y="1935480"/>
                      <a:pt x="11888785" y="1932940"/>
                      <a:pt x="11921440" y="1932940"/>
                    </a:cubicBezTo>
                    <a:cubicBezTo>
                      <a:pt x="11947563" y="1931670"/>
                      <a:pt x="11980217" y="1931670"/>
                      <a:pt x="12006341" y="1930400"/>
                    </a:cubicBezTo>
                    <a:cubicBezTo>
                      <a:pt x="12065119" y="1927860"/>
                      <a:pt x="12117366" y="1925320"/>
                      <a:pt x="12176144" y="1924050"/>
                    </a:cubicBezTo>
                    <a:cubicBezTo>
                      <a:pt x="12215330" y="1880870"/>
                      <a:pt x="12208799" y="1830070"/>
                      <a:pt x="12208799" y="177800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93" t="-63" r="-190" b="-63"/>
                </a:stretch>
              </a:blip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637380" y="2897508"/>
              <a:ext cx="14063869" cy="1747024"/>
              <a:chOff x="0" y="0"/>
              <a:chExt cx="16194397" cy="201168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2540" y="-2540"/>
                <a:ext cx="16196938" cy="2009140"/>
              </a:xfrm>
              <a:custGeom>
                <a:avLst/>
                <a:gdLst/>
                <a:ahLst/>
                <a:cxnLst/>
                <a:rect l="l" t="t" r="r" b="b"/>
                <a:pathLst>
                  <a:path w="16196938" h="2009140">
                    <a:moveTo>
                      <a:pt x="16188276" y="1778000"/>
                    </a:moveTo>
                    <a:cubicBezTo>
                      <a:pt x="16179616" y="1276350"/>
                      <a:pt x="16075695" y="598170"/>
                      <a:pt x="16075695" y="97790"/>
                    </a:cubicBezTo>
                    <a:cubicBezTo>
                      <a:pt x="16075695" y="90170"/>
                      <a:pt x="16084355" y="82550"/>
                      <a:pt x="16084355" y="76200"/>
                    </a:cubicBezTo>
                    <a:cubicBezTo>
                      <a:pt x="16075695" y="74930"/>
                      <a:pt x="16067035" y="74930"/>
                      <a:pt x="16058375" y="73660"/>
                    </a:cubicBezTo>
                    <a:cubicBezTo>
                      <a:pt x="16058375" y="73660"/>
                      <a:pt x="16049714" y="74930"/>
                      <a:pt x="16049714" y="76200"/>
                    </a:cubicBezTo>
                    <a:cubicBezTo>
                      <a:pt x="16032394" y="82550"/>
                      <a:pt x="15997754" y="82550"/>
                      <a:pt x="15963113" y="82550"/>
                    </a:cubicBezTo>
                    <a:cubicBezTo>
                      <a:pt x="15919813" y="81280"/>
                      <a:pt x="15876512" y="74930"/>
                      <a:pt x="15824553" y="77470"/>
                    </a:cubicBezTo>
                    <a:cubicBezTo>
                      <a:pt x="15807233" y="78740"/>
                      <a:pt x="15772591" y="76200"/>
                      <a:pt x="15763931" y="73660"/>
                    </a:cubicBezTo>
                    <a:cubicBezTo>
                      <a:pt x="15737952" y="68580"/>
                      <a:pt x="15703310" y="68580"/>
                      <a:pt x="15668671" y="71120"/>
                    </a:cubicBezTo>
                    <a:cubicBezTo>
                      <a:pt x="15651351" y="72390"/>
                      <a:pt x="15634031" y="71120"/>
                      <a:pt x="15616709" y="71120"/>
                    </a:cubicBezTo>
                    <a:cubicBezTo>
                      <a:pt x="15590730" y="71120"/>
                      <a:pt x="15556088" y="69850"/>
                      <a:pt x="15530108" y="68580"/>
                    </a:cubicBezTo>
                    <a:cubicBezTo>
                      <a:pt x="15521449" y="68580"/>
                      <a:pt x="15504129" y="67310"/>
                      <a:pt x="15495469" y="67310"/>
                    </a:cubicBezTo>
                    <a:cubicBezTo>
                      <a:pt x="15469487" y="66040"/>
                      <a:pt x="15443508" y="62230"/>
                      <a:pt x="15417528" y="67310"/>
                    </a:cubicBezTo>
                    <a:cubicBezTo>
                      <a:pt x="15417528" y="67310"/>
                      <a:pt x="15400206" y="67310"/>
                      <a:pt x="15391548" y="66040"/>
                    </a:cubicBezTo>
                    <a:cubicBezTo>
                      <a:pt x="15382886" y="63500"/>
                      <a:pt x="15374227" y="59690"/>
                      <a:pt x="15365567" y="57150"/>
                    </a:cubicBezTo>
                    <a:cubicBezTo>
                      <a:pt x="15348247" y="53340"/>
                      <a:pt x="15348247" y="46990"/>
                      <a:pt x="15322265" y="44450"/>
                    </a:cubicBezTo>
                    <a:cubicBezTo>
                      <a:pt x="15304945" y="43180"/>
                      <a:pt x="15296286" y="41910"/>
                      <a:pt x="15287626" y="39370"/>
                    </a:cubicBezTo>
                    <a:cubicBezTo>
                      <a:pt x="15287626" y="38100"/>
                      <a:pt x="15270304" y="36830"/>
                      <a:pt x="15270304" y="35560"/>
                    </a:cubicBezTo>
                    <a:lnTo>
                      <a:pt x="15244326" y="31750"/>
                    </a:lnTo>
                    <a:cubicBezTo>
                      <a:pt x="15235664" y="29210"/>
                      <a:pt x="15227005" y="25400"/>
                      <a:pt x="15209685" y="24130"/>
                    </a:cubicBezTo>
                    <a:cubicBezTo>
                      <a:pt x="15175045" y="20320"/>
                      <a:pt x="15166383" y="15240"/>
                      <a:pt x="15183703" y="8890"/>
                    </a:cubicBezTo>
                    <a:cubicBezTo>
                      <a:pt x="15157725" y="7620"/>
                      <a:pt x="15140404" y="5080"/>
                      <a:pt x="15114424" y="5080"/>
                    </a:cubicBezTo>
                    <a:cubicBezTo>
                      <a:pt x="15010501" y="6350"/>
                      <a:pt x="14897921" y="8890"/>
                      <a:pt x="14793998" y="10160"/>
                    </a:cubicBezTo>
                    <a:cubicBezTo>
                      <a:pt x="14776679" y="10160"/>
                      <a:pt x="14750699" y="11430"/>
                      <a:pt x="14742039" y="12700"/>
                    </a:cubicBezTo>
                    <a:cubicBezTo>
                      <a:pt x="14672758" y="19050"/>
                      <a:pt x="14603477" y="13970"/>
                      <a:pt x="14534196" y="12700"/>
                    </a:cubicBezTo>
                    <a:cubicBezTo>
                      <a:pt x="14482236" y="12700"/>
                      <a:pt x="14430275" y="8890"/>
                      <a:pt x="14378315" y="7620"/>
                    </a:cubicBezTo>
                    <a:cubicBezTo>
                      <a:pt x="14317693" y="6350"/>
                      <a:pt x="14265733" y="7620"/>
                      <a:pt x="14205113" y="6350"/>
                    </a:cubicBezTo>
                    <a:cubicBezTo>
                      <a:pt x="14196452" y="6350"/>
                      <a:pt x="14187792" y="5080"/>
                      <a:pt x="14179132" y="3810"/>
                    </a:cubicBezTo>
                    <a:cubicBezTo>
                      <a:pt x="14161812" y="0"/>
                      <a:pt x="14127171" y="1270"/>
                      <a:pt x="14109851" y="2540"/>
                    </a:cubicBezTo>
                    <a:cubicBezTo>
                      <a:pt x="14083871" y="5080"/>
                      <a:pt x="14075211" y="8890"/>
                      <a:pt x="14057890" y="12700"/>
                    </a:cubicBezTo>
                    <a:cubicBezTo>
                      <a:pt x="14014590" y="13970"/>
                      <a:pt x="13953969" y="15240"/>
                      <a:pt x="13910669" y="19050"/>
                    </a:cubicBezTo>
                    <a:cubicBezTo>
                      <a:pt x="13876028" y="21590"/>
                      <a:pt x="13858708" y="22860"/>
                      <a:pt x="13832728" y="20320"/>
                    </a:cubicBezTo>
                    <a:lnTo>
                      <a:pt x="13824067" y="21590"/>
                    </a:lnTo>
                    <a:cubicBezTo>
                      <a:pt x="13841387" y="24130"/>
                      <a:pt x="13850048" y="27940"/>
                      <a:pt x="13867368" y="30480"/>
                    </a:cubicBezTo>
                    <a:cubicBezTo>
                      <a:pt x="13841387" y="31750"/>
                      <a:pt x="13806747" y="34290"/>
                      <a:pt x="13789427" y="33020"/>
                    </a:cubicBezTo>
                    <a:cubicBezTo>
                      <a:pt x="13746127" y="31750"/>
                      <a:pt x="13728808" y="34290"/>
                      <a:pt x="13694166" y="36830"/>
                    </a:cubicBezTo>
                    <a:cubicBezTo>
                      <a:pt x="13659527" y="40640"/>
                      <a:pt x="13616225" y="43180"/>
                      <a:pt x="13581584" y="45720"/>
                    </a:cubicBezTo>
                    <a:cubicBezTo>
                      <a:pt x="13572926" y="45720"/>
                      <a:pt x="13564264" y="45720"/>
                      <a:pt x="13555606" y="44450"/>
                    </a:cubicBezTo>
                    <a:cubicBezTo>
                      <a:pt x="13546944" y="44450"/>
                      <a:pt x="13538284" y="43180"/>
                      <a:pt x="13538284" y="43180"/>
                    </a:cubicBezTo>
                    <a:cubicBezTo>
                      <a:pt x="13494983" y="45720"/>
                      <a:pt x="13451683" y="48260"/>
                      <a:pt x="13408382" y="45720"/>
                    </a:cubicBezTo>
                    <a:cubicBezTo>
                      <a:pt x="13399722" y="45720"/>
                      <a:pt x="13399722" y="46990"/>
                      <a:pt x="13391062" y="46990"/>
                    </a:cubicBezTo>
                    <a:cubicBezTo>
                      <a:pt x="13339103" y="49530"/>
                      <a:pt x="13304461" y="58420"/>
                      <a:pt x="13235180" y="58420"/>
                    </a:cubicBezTo>
                    <a:cubicBezTo>
                      <a:pt x="13183221" y="58420"/>
                      <a:pt x="13131260" y="64770"/>
                      <a:pt x="13079300" y="64770"/>
                    </a:cubicBezTo>
                    <a:cubicBezTo>
                      <a:pt x="13018677" y="66040"/>
                      <a:pt x="12966718" y="68580"/>
                      <a:pt x="12914757" y="72390"/>
                    </a:cubicBezTo>
                    <a:cubicBezTo>
                      <a:pt x="12897437" y="73660"/>
                      <a:pt x="12880117" y="73660"/>
                      <a:pt x="12871456" y="73660"/>
                    </a:cubicBezTo>
                    <a:cubicBezTo>
                      <a:pt x="12828156" y="71120"/>
                      <a:pt x="12802175" y="74930"/>
                      <a:pt x="12784855" y="78740"/>
                    </a:cubicBezTo>
                    <a:cubicBezTo>
                      <a:pt x="12741555" y="87630"/>
                      <a:pt x="12672273" y="90170"/>
                      <a:pt x="12611653" y="92710"/>
                    </a:cubicBezTo>
                    <a:cubicBezTo>
                      <a:pt x="12533712" y="95250"/>
                      <a:pt x="12455771" y="96520"/>
                      <a:pt x="12377830" y="97790"/>
                    </a:cubicBezTo>
                    <a:cubicBezTo>
                      <a:pt x="12369170" y="97790"/>
                      <a:pt x="12360510" y="101600"/>
                      <a:pt x="12343191" y="102870"/>
                    </a:cubicBezTo>
                    <a:cubicBezTo>
                      <a:pt x="12334530" y="102870"/>
                      <a:pt x="12325869" y="101600"/>
                      <a:pt x="12325869" y="101600"/>
                    </a:cubicBezTo>
                    <a:cubicBezTo>
                      <a:pt x="12282569" y="109220"/>
                      <a:pt x="12256589" y="120650"/>
                      <a:pt x="12169988" y="119380"/>
                    </a:cubicBezTo>
                    <a:lnTo>
                      <a:pt x="12161327" y="119380"/>
                    </a:lnTo>
                    <a:cubicBezTo>
                      <a:pt x="12092046" y="125730"/>
                      <a:pt x="12022765" y="123190"/>
                      <a:pt x="11962145" y="120650"/>
                    </a:cubicBezTo>
                    <a:cubicBezTo>
                      <a:pt x="11944825" y="120650"/>
                      <a:pt x="11918844" y="118110"/>
                      <a:pt x="11910185" y="115570"/>
                    </a:cubicBezTo>
                    <a:cubicBezTo>
                      <a:pt x="11884205" y="107950"/>
                      <a:pt x="11814924" y="105410"/>
                      <a:pt x="11762962" y="107950"/>
                    </a:cubicBezTo>
                    <a:cubicBezTo>
                      <a:pt x="11719661" y="110490"/>
                      <a:pt x="11676361" y="111760"/>
                      <a:pt x="11633060" y="114300"/>
                    </a:cubicBezTo>
                    <a:cubicBezTo>
                      <a:pt x="11563781" y="116840"/>
                      <a:pt x="11503159" y="118110"/>
                      <a:pt x="11433879" y="113030"/>
                    </a:cubicBezTo>
                    <a:cubicBezTo>
                      <a:pt x="11364598" y="107950"/>
                      <a:pt x="11312637" y="111760"/>
                      <a:pt x="11277997" y="123190"/>
                    </a:cubicBezTo>
                    <a:cubicBezTo>
                      <a:pt x="11252016" y="130810"/>
                      <a:pt x="11182735" y="132080"/>
                      <a:pt x="11139435" y="125730"/>
                    </a:cubicBezTo>
                    <a:cubicBezTo>
                      <a:pt x="11113454" y="121920"/>
                      <a:pt x="11096134" y="123190"/>
                      <a:pt x="11070154" y="125730"/>
                    </a:cubicBezTo>
                    <a:lnTo>
                      <a:pt x="11018194" y="133350"/>
                    </a:lnTo>
                    <a:cubicBezTo>
                      <a:pt x="11009533" y="134620"/>
                      <a:pt x="10992213" y="134620"/>
                      <a:pt x="10983553" y="134620"/>
                    </a:cubicBezTo>
                    <a:lnTo>
                      <a:pt x="10931593" y="134620"/>
                    </a:lnTo>
                    <a:cubicBezTo>
                      <a:pt x="10896953" y="134620"/>
                      <a:pt x="10862312" y="133350"/>
                      <a:pt x="10827671" y="132080"/>
                    </a:cubicBezTo>
                    <a:cubicBezTo>
                      <a:pt x="10784370" y="130810"/>
                      <a:pt x="10749730" y="127000"/>
                      <a:pt x="10706429" y="125730"/>
                    </a:cubicBezTo>
                    <a:cubicBezTo>
                      <a:pt x="10637149" y="124460"/>
                      <a:pt x="10619828" y="115570"/>
                      <a:pt x="10593849" y="109220"/>
                    </a:cubicBezTo>
                    <a:cubicBezTo>
                      <a:pt x="10576528" y="105410"/>
                      <a:pt x="10541888" y="100330"/>
                      <a:pt x="10507248" y="101600"/>
                    </a:cubicBezTo>
                    <a:cubicBezTo>
                      <a:pt x="10472607" y="104140"/>
                      <a:pt x="10437967" y="101600"/>
                      <a:pt x="10411987" y="100330"/>
                    </a:cubicBezTo>
                    <a:cubicBezTo>
                      <a:pt x="10403326" y="100330"/>
                      <a:pt x="10386006" y="99060"/>
                      <a:pt x="10377346" y="99060"/>
                    </a:cubicBezTo>
                    <a:cubicBezTo>
                      <a:pt x="10316725" y="96520"/>
                      <a:pt x="10273424" y="101600"/>
                      <a:pt x="10230123" y="107950"/>
                    </a:cubicBezTo>
                    <a:lnTo>
                      <a:pt x="10195484" y="113030"/>
                    </a:lnTo>
                    <a:cubicBezTo>
                      <a:pt x="10186823" y="114300"/>
                      <a:pt x="10186823" y="116840"/>
                      <a:pt x="10178163" y="118110"/>
                    </a:cubicBezTo>
                    <a:cubicBezTo>
                      <a:pt x="10126203" y="124460"/>
                      <a:pt x="10074242" y="121920"/>
                      <a:pt x="10013621" y="118110"/>
                    </a:cubicBezTo>
                    <a:cubicBezTo>
                      <a:pt x="9961661" y="114300"/>
                      <a:pt x="9901040" y="118110"/>
                      <a:pt x="9883720" y="125730"/>
                    </a:cubicBezTo>
                    <a:cubicBezTo>
                      <a:pt x="9875060" y="130810"/>
                      <a:pt x="9866400" y="134620"/>
                      <a:pt x="9823099" y="137160"/>
                    </a:cubicBezTo>
                    <a:cubicBezTo>
                      <a:pt x="9779798" y="140970"/>
                      <a:pt x="9727838" y="143510"/>
                      <a:pt x="9719178" y="152400"/>
                    </a:cubicBezTo>
                    <a:cubicBezTo>
                      <a:pt x="9719178" y="153670"/>
                      <a:pt x="9710517" y="154940"/>
                      <a:pt x="9701857" y="154940"/>
                    </a:cubicBezTo>
                    <a:cubicBezTo>
                      <a:pt x="9675877" y="156210"/>
                      <a:pt x="9658557" y="157480"/>
                      <a:pt x="9632577" y="158750"/>
                    </a:cubicBezTo>
                    <a:lnTo>
                      <a:pt x="9554636" y="158750"/>
                    </a:lnTo>
                    <a:cubicBezTo>
                      <a:pt x="9502676" y="157480"/>
                      <a:pt x="9450714" y="154940"/>
                      <a:pt x="9398754" y="153670"/>
                    </a:cubicBezTo>
                    <a:cubicBezTo>
                      <a:pt x="9338133" y="152400"/>
                      <a:pt x="9286173" y="157480"/>
                      <a:pt x="9225551" y="158750"/>
                    </a:cubicBezTo>
                    <a:lnTo>
                      <a:pt x="9216892" y="160020"/>
                    </a:lnTo>
                    <a:cubicBezTo>
                      <a:pt x="9199572" y="163830"/>
                      <a:pt x="9173591" y="162560"/>
                      <a:pt x="9156271" y="160020"/>
                    </a:cubicBezTo>
                    <a:cubicBezTo>
                      <a:pt x="9121631" y="154940"/>
                      <a:pt x="9061010" y="153670"/>
                      <a:pt x="9017709" y="156210"/>
                    </a:cubicBezTo>
                    <a:cubicBezTo>
                      <a:pt x="8965749" y="160020"/>
                      <a:pt x="8913788" y="162560"/>
                      <a:pt x="8861827" y="165100"/>
                    </a:cubicBezTo>
                    <a:cubicBezTo>
                      <a:pt x="8844506" y="165100"/>
                      <a:pt x="8827187" y="163830"/>
                      <a:pt x="8818527" y="163830"/>
                    </a:cubicBezTo>
                    <a:cubicBezTo>
                      <a:pt x="8801206" y="163830"/>
                      <a:pt x="8775226" y="162560"/>
                      <a:pt x="8766566" y="163830"/>
                    </a:cubicBezTo>
                    <a:cubicBezTo>
                      <a:pt x="8697285" y="171450"/>
                      <a:pt x="8628004" y="168910"/>
                      <a:pt x="8567384" y="163830"/>
                    </a:cubicBezTo>
                    <a:cubicBezTo>
                      <a:pt x="8532743" y="161290"/>
                      <a:pt x="8480783" y="158750"/>
                      <a:pt x="8463463" y="151130"/>
                    </a:cubicBezTo>
                    <a:cubicBezTo>
                      <a:pt x="8454802" y="146050"/>
                      <a:pt x="8420162" y="140970"/>
                      <a:pt x="8394181" y="137160"/>
                    </a:cubicBezTo>
                    <a:cubicBezTo>
                      <a:pt x="8350881" y="130810"/>
                      <a:pt x="8307580" y="121920"/>
                      <a:pt x="8229639" y="121920"/>
                    </a:cubicBezTo>
                    <a:cubicBezTo>
                      <a:pt x="8212320" y="121920"/>
                      <a:pt x="8194999" y="116840"/>
                      <a:pt x="8186339" y="118110"/>
                    </a:cubicBezTo>
                    <a:cubicBezTo>
                      <a:pt x="8151698" y="119380"/>
                      <a:pt x="8151698" y="116840"/>
                      <a:pt x="8134379" y="114300"/>
                    </a:cubicBezTo>
                    <a:cubicBezTo>
                      <a:pt x="8117059" y="111760"/>
                      <a:pt x="8091078" y="109220"/>
                      <a:pt x="8073758" y="105410"/>
                    </a:cubicBezTo>
                    <a:cubicBezTo>
                      <a:pt x="8047778" y="100330"/>
                      <a:pt x="8021797" y="93980"/>
                      <a:pt x="7995817" y="88900"/>
                    </a:cubicBezTo>
                    <a:cubicBezTo>
                      <a:pt x="7969837" y="83820"/>
                      <a:pt x="7952517" y="77470"/>
                      <a:pt x="7926536" y="72390"/>
                    </a:cubicBezTo>
                    <a:cubicBezTo>
                      <a:pt x="7917875" y="71120"/>
                      <a:pt x="7891896" y="69850"/>
                      <a:pt x="7883235" y="71120"/>
                    </a:cubicBezTo>
                    <a:lnTo>
                      <a:pt x="7779314" y="78740"/>
                    </a:lnTo>
                    <a:cubicBezTo>
                      <a:pt x="7761994" y="80010"/>
                      <a:pt x="7753334" y="82550"/>
                      <a:pt x="7744674" y="85090"/>
                    </a:cubicBezTo>
                    <a:lnTo>
                      <a:pt x="7736014" y="83820"/>
                    </a:lnTo>
                    <a:cubicBezTo>
                      <a:pt x="7744674" y="80010"/>
                      <a:pt x="7753334" y="76200"/>
                      <a:pt x="7761994" y="74930"/>
                    </a:cubicBezTo>
                    <a:lnTo>
                      <a:pt x="7658073" y="71120"/>
                    </a:lnTo>
                    <a:cubicBezTo>
                      <a:pt x="7632092" y="69850"/>
                      <a:pt x="7588792" y="69850"/>
                      <a:pt x="7571472" y="69850"/>
                    </a:cubicBezTo>
                    <a:lnTo>
                      <a:pt x="7432910" y="69850"/>
                    </a:lnTo>
                    <a:cubicBezTo>
                      <a:pt x="7380949" y="69850"/>
                      <a:pt x="7337649" y="68580"/>
                      <a:pt x="7285688" y="69850"/>
                    </a:cubicBezTo>
                    <a:cubicBezTo>
                      <a:pt x="7251048" y="71120"/>
                      <a:pt x="7225067" y="68580"/>
                      <a:pt x="7199087" y="66040"/>
                    </a:cubicBezTo>
                    <a:cubicBezTo>
                      <a:pt x="7129807" y="58420"/>
                      <a:pt x="7060525" y="49530"/>
                      <a:pt x="6965265" y="53340"/>
                    </a:cubicBezTo>
                    <a:cubicBezTo>
                      <a:pt x="6956604" y="53340"/>
                      <a:pt x="6939284" y="52070"/>
                      <a:pt x="6930623" y="50800"/>
                    </a:cubicBezTo>
                    <a:cubicBezTo>
                      <a:pt x="6904644" y="49530"/>
                      <a:pt x="6887323" y="46990"/>
                      <a:pt x="6852682" y="44450"/>
                    </a:cubicBezTo>
                    <a:cubicBezTo>
                      <a:pt x="6852682" y="48260"/>
                      <a:pt x="6852682" y="49530"/>
                      <a:pt x="6861343" y="52070"/>
                    </a:cubicBezTo>
                    <a:cubicBezTo>
                      <a:pt x="6844022" y="54610"/>
                      <a:pt x="6835362" y="53340"/>
                      <a:pt x="6826703" y="52070"/>
                    </a:cubicBezTo>
                    <a:cubicBezTo>
                      <a:pt x="6818043" y="53340"/>
                      <a:pt x="6809382" y="55880"/>
                      <a:pt x="6800722" y="55880"/>
                    </a:cubicBezTo>
                    <a:cubicBezTo>
                      <a:pt x="6757421" y="58420"/>
                      <a:pt x="6714121" y="59690"/>
                      <a:pt x="6670821" y="62230"/>
                    </a:cubicBezTo>
                    <a:cubicBezTo>
                      <a:pt x="6653501" y="63500"/>
                      <a:pt x="6636180" y="64770"/>
                      <a:pt x="6627520" y="66040"/>
                    </a:cubicBezTo>
                    <a:cubicBezTo>
                      <a:pt x="6592880" y="69850"/>
                      <a:pt x="6566900" y="76200"/>
                      <a:pt x="6506279" y="74930"/>
                    </a:cubicBezTo>
                    <a:cubicBezTo>
                      <a:pt x="6497618" y="74930"/>
                      <a:pt x="6480298" y="77470"/>
                      <a:pt x="6462978" y="77470"/>
                    </a:cubicBezTo>
                    <a:cubicBezTo>
                      <a:pt x="6445658" y="78740"/>
                      <a:pt x="6419677" y="78740"/>
                      <a:pt x="6402358" y="80010"/>
                    </a:cubicBezTo>
                    <a:lnTo>
                      <a:pt x="6385038" y="80010"/>
                    </a:lnTo>
                    <a:cubicBezTo>
                      <a:pt x="6333076" y="82550"/>
                      <a:pt x="6289776" y="85090"/>
                      <a:pt x="6237815" y="86360"/>
                    </a:cubicBezTo>
                    <a:lnTo>
                      <a:pt x="6203175" y="86360"/>
                    </a:lnTo>
                    <a:cubicBezTo>
                      <a:pt x="6159874" y="86360"/>
                      <a:pt x="6125234" y="85090"/>
                      <a:pt x="6081934" y="85090"/>
                    </a:cubicBezTo>
                    <a:cubicBezTo>
                      <a:pt x="6038633" y="85090"/>
                      <a:pt x="5995333" y="87630"/>
                      <a:pt x="5952032" y="87630"/>
                    </a:cubicBezTo>
                    <a:cubicBezTo>
                      <a:pt x="5900071" y="87630"/>
                      <a:pt x="5839450" y="87630"/>
                      <a:pt x="5796150" y="82550"/>
                    </a:cubicBezTo>
                    <a:cubicBezTo>
                      <a:pt x="5787490" y="81280"/>
                      <a:pt x="5761509" y="81280"/>
                      <a:pt x="5744190" y="82550"/>
                    </a:cubicBezTo>
                    <a:cubicBezTo>
                      <a:pt x="5683568" y="83820"/>
                      <a:pt x="5622948" y="85090"/>
                      <a:pt x="5570987" y="87630"/>
                    </a:cubicBezTo>
                    <a:cubicBezTo>
                      <a:pt x="5519027" y="90170"/>
                      <a:pt x="5493046" y="87630"/>
                      <a:pt x="5475726" y="81280"/>
                    </a:cubicBezTo>
                    <a:cubicBezTo>
                      <a:pt x="5467066" y="78740"/>
                      <a:pt x="5449746" y="76200"/>
                      <a:pt x="5432426" y="73660"/>
                    </a:cubicBezTo>
                    <a:cubicBezTo>
                      <a:pt x="5406445" y="71120"/>
                      <a:pt x="5380465" y="67310"/>
                      <a:pt x="5354485" y="67310"/>
                    </a:cubicBezTo>
                    <a:cubicBezTo>
                      <a:pt x="5293864" y="67310"/>
                      <a:pt x="5259223" y="62230"/>
                      <a:pt x="5215923" y="58420"/>
                    </a:cubicBezTo>
                    <a:cubicBezTo>
                      <a:pt x="5146642" y="52070"/>
                      <a:pt x="5086021" y="44450"/>
                      <a:pt x="4999420" y="45720"/>
                    </a:cubicBezTo>
                    <a:lnTo>
                      <a:pt x="4999420" y="39370"/>
                    </a:lnTo>
                    <a:cubicBezTo>
                      <a:pt x="5016741" y="39370"/>
                      <a:pt x="5034061" y="39370"/>
                      <a:pt x="5051381" y="38100"/>
                    </a:cubicBezTo>
                    <a:cubicBezTo>
                      <a:pt x="5025400" y="35560"/>
                      <a:pt x="5025400" y="31750"/>
                      <a:pt x="5008081" y="29210"/>
                    </a:cubicBezTo>
                    <a:cubicBezTo>
                      <a:pt x="4973440" y="25400"/>
                      <a:pt x="4938800" y="24130"/>
                      <a:pt x="4904159" y="21590"/>
                    </a:cubicBezTo>
                    <a:cubicBezTo>
                      <a:pt x="4878179" y="20320"/>
                      <a:pt x="4843538" y="20320"/>
                      <a:pt x="4860859" y="26670"/>
                    </a:cubicBezTo>
                    <a:cubicBezTo>
                      <a:pt x="4817558" y="27940"/>
                      <a:pt x="4782918" y="27940"/>
                      <a:pt x="4765597" y="30480"/>
                    </a:cubicBezTo>
                    <a:cubicBezTo>
                      <a:pt x="4730957" y="34290"/>
                      <a:pt x="4696317" y="31750"/>
                      <a:pt x="4670336" y="29210"/>
                    </a:cubicBezTo>
                    <a:cubicBezTo>
                      <a:pt x="4653016" y="27940"/>
                      <a:pt x="4635696" y="26670"/>
                      <a:pt x="4618375" y="27940"/>
                    </a:cubicBezTo>
                    <a:cubicBezTo>
                      <a:pt x="4514455" y="35560"/>
                      <a:pt x="4410533" y="31750"/>
                      <a:pt x="4306612" y="31750"/>
                    </a:cubicBezTo>
                    <a:cubicBezTo>
                      <a:pt x="4289292" y="31750"/>
                      <a:pt x="4271972" y="30480"/>
                      <a:pt x="4245991" y="30480"/>
                    </a:cubicBezTo>
                    <a:cubicBezTo>
                      <a:pt x="4211351" y="29210"/>
                      <a:pt x="4185370" y="26670"/>
                      <a:pt x="4150730" y="25400"/>
                    </a:cubicBezTo>
                    <a:cubicBezTo>
                      <a:pt x="4116089" y="24130"/>
                      <a:pt x="4072789" y="22860"/>
                      <a:pt x="4038149" y="21590"/>
                    </a:cubicBezTo>
                    <a:lnTo>
                      <a:pt x="4012169" y="21590"/>
                    </a:lnTo>
                    <a:cubicBezTo>
                      <a:pt x="3951548" y="21590"/>
                      <a:pt x="3890927" y="22860"/>
                      <a:pt x="3838966" y="22860"/>
                    </a:cubicBezTo>
                    <a:cubicBezTo>
                      <a:pt x="3795666" y="22860"/>
                      <a:pt x="3752365" y="20320"/>
                      <a:pt x="3700405" y="19050"/>
                    </a:cubicBezTo>
                    <a:cubicBezTo>
                      <a:pt x="3691744" y="8890"/>
                      <a:pt x="3622464" y="11430"/>
                      <a:pt x="3579163" y="6350"/>
                    </a:cubicBezTo>
                    <a:cubicBezTo>
                      <a:pt x="3570503" y="5080"/>
                      <a:pt x="3553183" y="6350"/>
                      <a:pt x="3544523" y="6350"/>
                    </a:cubicBezTo>
                    <a:cubicBezTo>
                      <a:pt x="3492562" y="5080"/>
                      <a:pt x="3457922" y="8890"/>
                      <a:pt x="3440601" y="15240"/>
                    </a:cubicBezTo>
                    <a:cubicBezTo>
                      <a:pt x="3414621" y="21590"/>
                      <a:pt x="3345340" y="24130"/>
                      <a:pt x="3371320" y="34290"/>
                    </a:cubicBezTo>
                    <a:cubicBezTo>
                      <a:pt x="3379980" y="35560"/>
                      <a:pt x="3397301" y="36830"/>
                      <a:pt x="3405961" y="39370"/>
                    </a:cubicBezTo>
                    <a:cubicBezTo>
                      <a:pt x="3405961" y="43180"/>
                      <a:pt x="3397301" y="45720"/>
                      <a:pt x="3371320" y="44450"/>
                    </a:cubicBezTo>
                    <a:cubicBezTo>
                      <a:pt x="3362660" y="44450"/>
                      <a:pt x="3354000" y="46990"/>
                      <a:pt x="3345340" y="48260"/>
                    </a:cubicBezTo>
                    <a:cubicBezTo>
                      <a:pt x="3336680" y="49530"/>
                      <a:pt x="3336680" y="52070"/>
                      <a:pt x="3328020" y="52070"/>
                    </a:cubicBezTo>
                    <a:cubicBezTo>
                      <a:pt x="3276059" y="54610"/>
                      <a:pt x="3241419" y="60960"/>
                      <a:pt x="3180798" y="59690"/>
                    </a:cubicBezTo>
                    <a:lnTo>
                      <a:pt x="3163478" y="59690"/>
                    </a:lnTo>
                    <a:cubicBezTo>
                      <a:pt x="3111517" y="66040"/>
                      <a:pt x="3059557" y="64770"/>
                      <a:pt x="2998936" y="63500"/>
                    </a:cubicBezTo>
                    <a:cubicBezTo>
                      <a:pt x="2972955" y="62230"/>
                      <a:pt x="2938315" y="63500"/>
                      <a:pt x="2903675" y="63500"/>
                    </a:cubicBezTo>
                    <a:cubicBezTo>
                      <a:pt x="2877694" y="63500"/>
                      <a:pt x="2851714" y="63500"/>
                      <a:pt x="2825734" y="60960"/>
                    </a:cubicBezTo>
                    <a:cubicBezTo>
                      <a:pt x="2791093" y="58420"/>
                      <a:pt x="2756453" y="54610"/>
                      <a:pt x="2721813" y="52070"/>
                    </a:cubicBezTo>
                    <a:cubicBezTo>
                      <a:pt x="2687172" y="49530"/>
                      <a:pt x="2643872" y="49530"/>
                      <a:pt x="2643872" y="40640"/>
                    </a:cubicBezTo>
                    <a:cubicBezTo>
                      <a:pt x="2643872" y="39370"/>
                      <a:pt x="2626551" y="38100"/>
                      <a:pt x="2626551" y="36830"/>
                    </a:cubicBezTo>
                    <a:cubicBezTo>
                      <a:pt x="2565931" y="44450"/>
                      <a:pt x="2513970" y="50800"/>
                      <a:pt x="2462009" y="57150"/>
                    </a:cubicBezTo>
                    <a:cubicBezTo>
                      <a:pt x="2436029" y="60960"/>
                      <a:pt x="2401389" y="66040"/>
                      <a:pt x="2418709" y="72390"/>
                    </a:cubicBezTo>
                    <a:cubicBezTo>
                      <a:pt x="2418709" y="73660"/>
                      <a:pt x="2410049" y="74930"/>
                      <a:pt x="2410049" y="76200"/>
                    </a:cubicBezTo>
                    <a:cubicBezTo>
                      <a:pt x="2401389" y="78740"/>
                      <a:pt x="2392728" y="81280"/>
                      <a:pt x="2375408" y="82550"/>
                    </a:cubicBezTo>
                    <a:cubicBezTo>
                      <a:pt x="2358088" y="86360"/>
                      <a:pt x="2340768" y="90170"/>
                      <a:pt x="2323448" y="95250"/>
                    </a:cubicBezTo>
                    <a:lnTo>
                      <a:pt x="2271487" y="102870"/>
                    </a:lnTo>
                    <a:cubicBezTo>
                      <a:pt x="2254167" y="106680"/>
                      <a:pt x="2236847" y="110490"/>
                      <a:pt x="2210866" y="113030"/>
                    </a:cubicBezTo>
                    <a:cubicBezTo>
                      <a:pt x="2150246" y="120650"/>
                      <a:pt x="2089625" y="128270"/>
                      <a:pt x="2020344" y="135890"/>
                    </a:cubicBezTo>
                    <a:cubicBezTo>
                      <a:pt x="1985704" y="140970"/>
                      <a:pt x="1942403" y="144780"/>
                      <a:pt x="1907763" y="149860"/>
                    </a:cubicBezTo>
                    <a:cubicBezTo>
                      <a:pt x="1847142" y="157480"/>
                      <a:pt x="1777861" y="163830"/>
                      <a:pt x="1743221" y="175260"/>
                    </a:cubicBezTo>
                    <a:cubicBezTo>
                      <a:pt x="1743221" y="176530"/>
                      <a:pt x="1725901" y="177800"/>
                      <a:pt x="1717240" y="179070"/>
                    </a:cubicBezTo>
                    <a:cubicBezTo>
                      <a:pt x="1673940" y="184150"/>
                      <a:pt x="1604659" y="184150"/>
                      <a:pt x="1604659" y="194310"/>
                    </a:cubicBezTo>
                    <a:cubicBezTo>
                      <a:pt x="1535378" y="194310"/>
                      <a:pt x="1500738" y="201930"/>
                      <a:pt x="1466097" y="208280"/>
                    </a:cubicBezTo>
                    <a:cubicBezTo>
                      <a:pt x="1440117" y="213360"/>
                      <a:pt x="1414137" y="219710"/>
                      <a:pt x="1379496" y="223520"/>
                    </a:cubicBezTo>
                    <a:cubicBezTo>
                      <a:pt x="1344856" y="226060"/>
                      <a:pt x="1301555" y="224790"/>
                      <a:pt x="1258255" y="224790"/>
                    </a:cubicBezTo>
                    <a:cubicBezTo>
                      <a:pt x="1240935" y="224790"/>
                      <a:pt x="1223614" y="224790"/>
                      <a:pt x="1223614" y="226060"/>
                    </a:cubicBezTo>
                    <a:cubicBezTo>
                      <a:pt x="1188974" y="231140"/>
                      <a:pt x="1145673" y="234950"/>
                      <a:pt x="1119693" y="241300"/>
                    </a:cubicBezTo>
                    <a:cubicBezTo>
                      <a:pt x="1093713" y="247650"/>
                      <a:pt x="1067732" y="251460"/>
                      <a:pt x="1024432" y="252730"/>
                    </a:cubicBezTo>
                    <a:cubicBezTo>
                      <a:pt x="981131" y="254000"/>
                      <a:pt x="937831" y="260350"/>
                      <a:pt x="877210" y="256540"/>
                    </a:cubicBezTo>
                    <a:cubicBezTo>
                      <a:pt x="825249" y="254000"/>
                      <a:pt x="764629" y="256540"/>
                      <a:pt x="729988" y="251460"/>
                    </a:cubicBezTo>
                    <a:cubicBezTo>
                      <a:pt x="660707" y="252730"/>
                      <a:pt x="608747" y="255270"/>
                      <a:pt x="548126" y="256540"/>
                    </a:cubicBezTo>
                    <a:cubicBezTo>
                      <a:pt x="478845" y="259080"/>
                      <a:pt x="400904" y="257810"/>
                      <a:pt x="340284" y="265430"/>
                    </a:cubicBezTo>
                    <a:cubicBezTo>
                      <a:pt x="288323" y="271780"/>
                      <a:pt x="245022" y="278130"/>
                      <a:pt x="167081" y="276860"/>
                    </a:cubicBezTo>
                    <a:cubicBezTo>
                      <a:pt x="175742" y="284480"/>
                      <a:pt x="184402" y="290830"/>
                      <a:pt x="193062" y="298450"/>
                    </a:cubicBezTo>
                    <a:cubicBezTo>
                      <a:pt x="210382" y="318770"/>
                      <a:pt x="227702" y="339090"/>
                      <a:pt x="236362" y="359410"/>
                    </a:cubicBezTo>
                    <a:cubicBezTo>
                      <a:pt x="262343" y="384810"/>
                      <a:pt x="271003" y="408940"/>
                      <a:pt x="253682" y="433070"/>
                    </a:cubicBezTo>
                    <a:cubicBezTo>
                      <a:pt x="236362" y="467360"/>
                      <a:pt x="158421" y="1640840"/>
                      <a:pt x="80480" y="1672590"/>
                    </a:cubicBezTo>
                    <a:lnTo>
                      <a:pt x="2540" y="1699260"/>
                    </a:lnTo>
                    <a:cubicBezTo>
                      <a:pt x="0" y="1705610"/>
                      <a:pt x="11200" y="1709420"/>
                      <a:pt x="54500" y="1710690"/>
                    </a:cubicBezTo>
                    <a:cubicBezTo>
                      <a:pt x="106461" y="1711960"/>
                      <a:pt x="123781" y="1717040"/>
                      <a:pt x="141101" y="1723390"/>
                    </a:cubicBezTo>
                    <a:cubicBezTo>
                      <a:pt x="158421" y="1733550"/>
                      <a:pt x="132441" y="1743710"/>
                      <a:pt x="167081" y="1753870"/>
                    </a:cubicBezTo>
                    <a:cubicBezTo>
                      <a:pt x="184402" y="1758950"/>
                      <a:pt x="167081" y="1767840"/>
                      <a:pt x="158421" y="1775460"/>
                    </a:cubicBezTo>
                    <a:cubicBezTo>
                      <a:pt x="149761" y="1785620"/>
                      <a:pt x="167081" y="1795780"/>
                      <a:pt x="193062" y="1804670"/>
                    </a:cubicBezTo>
                    <a:cubicBezTo>
                      <a:pt x="253682" y="1819910"/>
                      <a:pt x="262343" y="1837690"/>
                      <a:pt x="262343" y="1854200"/>
                    </a:cubicBezTo>
                    <a:cubicBezTo>
                      <a:pt x="262343" y="1858010"/>
                      <a:pt x="271003" y="1861820"/>
                      <a:pt x="279663" y="1864360"/>
                    </a:cubicBezTo>
                    <a:cubicBezTo>
                      <a:pt x="296983" y="1866900"/>
                      <a:pt x="331623" y="1869440"/>
                      <a:pt x="366264" y="1870710"/>
                    </a:cubicBezTo>
                    <a:lnTo>
                      <a:pt x="574106" y="1885950"/>
                    </a:lnTo>
                    <a:cubicBezTo>
                      <a:pt x="669368" y="1893570"/>
                      <a:pt x="747309" y="1892300"/>
                      <a:pt x="833910" y="1883410"/>
                    </a:cubicBezTo>
                    <a:cubicBezTo>
                      <a:pt x="842570" y="1882140"/>
                      <a:pt x="868550" y="1880870"/>
                      <a:pt x="877210" y="1880870"/>
                    </a:cubicBezTo>
                    <a:cubicBezTo>
                      <a:pt x="937831" y="1882140"/>
                      <a:pt x="998452" y="1882140"/>
                      <a:pt x="1050412" y="1889760"/>
                    </a:cubicBezTo>
                    <a:cubicBezTo>
                      <a:pt x="1111033" y="1897380"/>
                      <a:pt x="1197634" y="1902460"/>
                      <a:pt x="1266915" y="1908810"/>
                    </a:cubicBezTo>
                    <a:cubicBezTo>
                      <a:pt x="1310215" y="1912620"/>
                      <a:pt x="1362176" y="1917700"/>
                      <a:pt x="1388156" y="1922780"/>
                    </a:cubicBezTo>
                    <a:cubicBezTo>
                      <a:pt x="1405476" y="1925320"/>
                      <a:pt x="1422797" y="1927860"/>
                      <a:pt x="1440117" y="1929130"/>
                    </a:cubicBezTo>
                    <a:cubicBezTo>
                      <a:pt x="1535378" y="1934210"/>
                      <a:pt x="1587339" y="1946910"/>
                      <a:pt x="1647960" y="1957070"/>
                    </a:cubicBezTo>
                    <a:cubicBezTo>
                      <a:pt x="1699920" y="1965960"/>
                      <a:pt x="1769201" y="1971040"/>
                      <a:pt x="1847142" y="1972310"/>
                    </a:cubicBezTo>
                    <a:cubicBezTo>
                      <a:pt x="1933743" y="1974850"/>
                      <a:pt x="2020344" y="1976120"/>
                      <a:pt x="2106945" y="1978660"/>
                    </a:cubicBezTo>
                    <a:cubicBezTo>
                      <a:pt x="2141585" y="1979930"/>
                      <a:pt x="2184886" y="1981200"/>
                      <a:pt x="2219526" y="1983740"/>
                    </a:cubicBezTo>
                    <a:cubicBezTo>
                      <a:pt x="2262827" y="1986280"/>
                      <a:pt x="2306127" y="1986280"/>
                      <a:pt x="2340768" y="1990090"/>
                    </a:cubicBezTo>
                    <a:cubicBezTo>
                      <a:pt x="2392728" y="1996440"/>
                      <a:pt x="2444689" y="2000250"/>
                      <a:pt x="2513970" y="1997710"/>
                    </a:cubicBezTo>
                    <a:cubicBezTo>
                      <a:pt x="2539950" y="1996440"/>
                      <a:pt x="2574591" y="1998980"/>
                      <a:pt x="2600571" y="2000250"/>
                    </a:cubicBezTo>
                    <a:cubicBezTo>
                      <a:pt x="2609231" y="2000250"/>
                      <a:pt x="2617891" y="2001520"/>
                      <a:pt x="2626551" y="2001520"/>
                    </a:cubicBezTo>
                    <a:cubicBezTo>
                      <a:pt x="2721813" y="2002790"/>
                      <a:pt x="2808414" y="2000250"/>
                      <a:pt x="2895015" y="1997710"/>
                    </a:cubicBezTo>
                    <a:cubicBezTo>
                      <a:pt x="2929655" y="1996440"/>
                      <a:pt x="2964295" y="1995170"/>
                      <a:pt x="2998936" y="1992630"/>
                    </a:cubicBezTo>
                    <a:cubicBezTo>
                      <a:pt x="3094197" y="1986280"/>
                      <a:pt x="3189458" y="1979930"/>
                      <a:pt x="3276059" y="1972310"/>
                    </a:cubicBezTo>
                    <a:cubicBezTo>
                      <a:pt x="3336680" y="1967230"/>
                      <a:pt x="3397301" y="1962150"/>
                      <a:pt x="3466582" y="1967230"/>
                    </a:cubicBezTo>
                    <a:lnTo>
                      <a:pt x="3501222" y="1967230"/>
                    </a:lnTo>
                    <a:cubicBezTo>
                      <a:pt x="3561843" y="1967230"/>
                      <a:pt x="3622464" y="1965960"/>
                      <a:pt x="3674424" y="1964690"/>
                    </a:cubicBezTo>
                    <a:cubicBezTo>
                      <a:pt x="3683084" y="1964690"/>
                      <a:pt x="3700405" y="1964690"/>
                      <a:pt x="3700405" y="1963420"/>
                    </a:cubicBezTo>
                    <a:cubicBezTo>
                      <a:pt x="3726385" y="1958340"/>
                      <a:pt x="3769685" y="1958340"/>
                      <a:pt x="3812986" y="1957070"/>
                    </a:cubicBezTo>
                    <a:cubicBezTo>
                      <a:pt x="3882267" y="1955800"/>
                      <a:pt x="3951548" y="1955800"/>
                      <a:pt x="4003508" y="1949450"/>
                    </a:cubicBezTo>
                    <a:cubicBezTo>
                      <a:pt x="4055469" y="1944370"/>
                      <a:pt x="4107429" y="1943100"/>
                      <a:pt x="4168050" y="1941830"/>
                    </a:cubicBezTo>
                    <a:cubicBezTo>
                      <a:pt x="4176710" y="1941830"/>
                      <a:pt x="4194031" y="1940560"/>
                      <a:pt x="4202691" y="1940560"/>
                    </a:cubicBezTo>
                    <a:cubicBezTo>
                      <a:pt x="4245991" y="1939290"/>
                      <a:pt x="4289292" y="1935480"/>
                      <a:pt x="4323932" y="1936750"/>
                    </a:cubicBezTo>
                    <a:cubicBezTo>
                      <a:pt x="4401873" y="1939290"/>
                      <a:pt x="4436514" y="1935480"/>
                      <a:pt x="4488474" y="1925320"/>
                    </a:cubicBezTo>
                    <a:cubicBezTo>
                      <a:pt x="4497134" y="1922780"/>
                      <a:pt x="4523114" y="1921510"/>
                      <a:pt x="4540435" y="1920240"/>
                    </a:cubicBezTo>
                    <a:cubicBezTo>
                      <a:pt x="4583735" y="1918970"/>
                      <a:pt x="4627036" y="1920240"/>
                      <a:pt x="4670336" y="1918970"/>
                    </a:cubicBezTo>
                    <a:cubicBezTo>
                      <a:pt x="4696317" y="1918970"/>
                      <a:pt x="4722297" y="1915160"/>
                      <a:pt x="4739617" y="1915160"/>
                    </a:cubicBezTo>
                    <a:cubicBezTo>
                      <a:pt x="4808898" y="1916430"/>
                      <a:pt x="4886839" y="1912620"/>
                      <a:pt x="4947460" y="1918970"/>
                    </a:cubicBezTo>
                    <a:cubicBezTo>
                      <a:pt x="4956120" y="1920240"/>
                      <a:pt x="4973440" y="1920240"/>
                      <a:pt x="4990760" y="1920240"/>
                    </a:cubicBezTo>
                    <a:cubicBezTo>
                      <a:pt x="5103341" y="1921510"/>
                      <a:pt x="5198603" y="1926590"/>
                      <a:pt x="5276544" y="1936750"/>
                    </a:cubicBezTo>
                    <a:cubicBezTo>
                      <a:pt x="5302524" y="1940560"/>
                      <a:pt x="5337164" y="1943100"/>
                      <a:pt x="5363145" y="1945640"/>
                    </a:cubicBezTo>
                    <a:cubicBezTo>
                      <a:pt x="5389125" y="1948180"/>
                      <a:pt x="5423766" y="1948180"/>
                      <a:pt x="5449746" y="1949450"/>
                    </a:cubicBezTo>
                    <a:cubicBezTo>
                      <a:pt x="5475726" y="1950720"/>
                      <a:pt x="5493046" y="1951990"/>
                      <a:pt x="5519027" y="1951990"/>
                    </a:cubicBezTo>
                    <a:cubicBezTo>
                      <a:pt x="5562327" y="1951990"/>
                      <a:pt x="5596968" y="1954530"/>
                      <a:pt x="5622948" y="1959610"/>
                    </a:cubicBezTo>
                    <a:cubicBezTo>
                      <a:pt x="5631608" y="1960880"/>
                      <a:pt x="5640268" y="1962150"/>
                      <a:pt x="5648929" y="1964690"/>
                    </a:cubicBezTo>
                    <a:cubicBezTo>
                      <a:pt x="5640268" y="1968500"/>
                      <a:pt x="5692229" y="1978660"/>
                      <a:pt x="5726869" y="1978660"/>
                    </a:cubicBezTo>
                    <a:cubicBezTo>
                      <a:pt x="5787490" y="1978660"/>
                      <a:pt x="5848110" y="1981200"/>
                      <a:pt x="5900071" y="1987550"/>
                    </a:cubicBezTo>
                    <a:cubicBezTo>
                      <a:pt x="5908732" y="1988820"/>
                      <a:pt x="5926052" y="1988820"/>
                      <a:pt x="5943372" y="1987550"/>
                    </a:cubicBezTo>
                    <a:cubicBezTo>
                      <a:pt x="5969352" y="1986280"/>
                      <a:pt x="5986672" y="1986280"/>
                      <a:pt x="6003993" y="1990090"/>
                    </a:cubicBezTo>
                    <a:cubicBezTo>
                      <a:pt x="6012653" y="1991360"/>
                      <a:pt x="6047293" y="1991360"/>
                      <a:pt x="6064613" y="1991360"/>
                    </a:cubicBezTo>
                    <a:cubicBezTo>
                      <a:pt x="6107914" y="1991360"/>
                      <a:pt x="6159874" y="1990090"/>
                      <a:pt x="6203175" y="1991360"/>
                    </a:cubicBezTo>
                    <a:cubicBezTo>
                      <a:pt x="6281116" y="1992630"/>
                      <a:pt x="6350397" y="1993900"/>
                      <a:pt x="6428338" y="1996440"/>
                    </a:cubicBezTo>
                    <a:cubicBezTo>
                      <a:pt x="6445658" y="1996440"/>
                      <a:pt x="6462978" y="1997710"/>
                      <a:pt x="6471639" y="1998980"/>
                    </a:cubicBezTo>
                    <a:cubicBezTo>
                      <a:pt x="6488958" y="2005330"/>
                      <a:pt x="6532259" y="2005330"/>
                      <a:pt x="6558240" y="2006600"/>
                    </a:cubicBezTo>
                    <a:cubicBezTo>
                      <a:pt x="6584220" y="2007870"/>
                      <a:pt x="6618860" y="2009140"/>
                      <a:pt x="6636180" y="2009140"/>
                    </a:cubicBezTo>
                    <a:cubicBezTo>
                      <a:pt x="6644841" y="2007870"/>
                      <a:pt x="6662161" y="2006600"/>
                      <a:pt x="6679481" y="2004060"/>
                    </a:cubicBezTo>
                    <a:cubicBezTo>
                      <a:pt x="6644841" y="2004060"/>
                      <a:pt x="6627520" y="2005330"/>
                      <a:pt x="6610200" y="2005330"/>
                    </a:cubicBezTo>
                    <a:cubicBezTo>
                      <a:pt x="6644841" y="1998980"/>
                      <a:pt x="6679481" y="1997710"/>
                      <a:pt x="6722781" y="2001520"/>
                    </a:cubicBezTo>
                    <a:cubicBezTo>
                      <a:pt x="6774742" y="2007870"/>
                      <a:pt x="6818043" y="2007870"/>
                      <a:pt x="6878663" y="2001520"/>
                    </a:cubicBezTo>
                    <a:lnTo>
                      <a:pt x="6930623" y="1997710"/>
                    </a:lnTo>
                    <a:lnTo>
                      <a:pt x="6930623" y="1991360"/>
                    </a:lnTo>
                    <a:cubicBezTo>
                      <a:pt x="6956604" y="1992630"/>
                      <a:pt x="6982584" y="1995170"/>
                      <a:pt x="6999905" y="1995170"/>
                    </a:cubicBezTo>
                    <a:cubicBezTo>
                      <a:pt x="7051866" y="1991360"/>
                      <a:pt x="7103826" y="1987550"/>
                      <a:pt x="7147126" y="1982470"/>
                    </a:cubicBezTo>
                    <a:cubicBezTo>
                      <a:pt x="7199087" y="1977390"/>
                      <a:pt x="7242387" y="1971040"/>
                      <a:pt x="7285688" y="1965960"/>
                    </a:cubicBezTo>
                    <a:cubicBezTo>
                      <a:pt x="7294348" y="1965960"/>
                      <a:pt x="7294348" y="1964690"/>
                      <a:pt x="7303008" y="1964690"/>
                    </a:cubicBezTo>
                    <a:cubicBezTo>
                      <a:pt x="7363629" y="1962150"/>
                      <a:pt x="7415590" y="1960880"/>
                      <a:pt x="7476211" y="1958340"/>
                    </a:cubicBezTo>
                    <a:cubicBezTo>
                      <a:pt x="7510851" y="1957070"/>
                      <a:pt x="7536831" y="1954530"/>
                      <a:pt x="7571472" y="1953260"/>
                    </a:cubicBezTo>
                    <a:cubicBezTo>
                      <a:pt x="7597452" y="1951990"/>
                      <a:pt x="7614772" y="1951990"/>
                      <a:pt x="7640753" y="1950720"/>
                    </a:cubicBezTo>
                    <a:lnTo>
                      <a:pt x="7727354" y="1950720"/>
                    </a:lnTo>
                    <a:cubicBezTo>
                      <a:pt x="7744674" y="1950720"/>
                      <a:pt x="7770654" y="1950720"/>
                      <a:pt x="7787974" y="1949450"/>
                    </a:cubicBezTo>
                    <a:cubicBezTo>
                      <a:pt x="7796634" y="1946910"/>
                      <a:pt x="7813955" y="1943100"/>
                      <a:pt x="7822615" y="1943100"/>
                    </a:cubicBezTo>
                    <a:cubicBezTo>
                      <a:pt x="7848594" y="1943100"/>
                      <a:pt x="7865915" y="1945640"/>
                      <a:pt x="7891896" y="1946910"/>
                    </a:cubicBezTo>
                    <a:cubicBezTo>
                      <a:pt x="7900556" y="1946910"/>
                      <a:pt x="7900556" y="1948180"/>
                      <a:pt x="7900556" y="1949450"/>
                    </a:cubicBezTo>
                    <a:cubicBezTo>
                      <a:pt x="7935196" y="1954530"/>
                      <a:pt x="7961177" y="1960880"/>
                      <a:pt x="7995817" y="1965960"/>
                    </a:cubicBezTo>
                    <a:cubicBezTo>
                      <a:pt x="8039118" y="1972310"/>
                      <a:pt x="8082418" y="1972310"/>
                      <a:pt x="8108398" y="1968500"/>
                    </a:cubicBezTo>
                    <a:cubicBezTo>
                      <a:pt x="8151698" y="1963420"/>
                      <a:pt x="8186339" y="1959610"/>
                      <a:pt x="8246960" y="1962150"/>
                    </a:cubicBezTo>
                    <a:cubicBezTo>
                      <a:pt x="8255620" y="1962150"/>
                      <a:pt x="8272940" y="1963420"/>
                      <a:pt x="8281600" y="1962150"/>
                    </a:cubicBezTo>
                    <a:cubicBezTo>
                      <a:pt x="8324900" y="1959610"/>
                      <a:pt x="8376861" y="1957070"/>
                      <a:pt x="8420162" y="1953260"/>
                    </a:cubicBezTo>
                    <a:cubicBezTo>
                      <a:pt x="8446142" y="1951990"/>
                      <a:pt x="8480783" y="1951990"/>
                      <a:pt x="8489443" y="1949450"/>
                    </a:cubicBezTo>
                    <a:cubicBezTo>
                      <a:pt x="8515423" y="1941830"/>
                      <a:pt x="8558724" y="1938020"/>
                      <a:pt x="8602024" y="1932940"/>
                    </a:cubicBezTo>
                    <a:cubicBezTo>
                      <a:pt x="8628004" y="1929130"/>
                      <a:pt x="8653985" y="1924050"/>
                      <a:pt x="8679965" y="1922780"/>
                    </a:cubicBezTo>
                    <a:cubicBezTo>
                      <a:pt x="8740586" y="1920240"/>
                      <a:pt x="8783886" y="1912620"/>
                      <a:pt x="8835847" y="1907540"/>
                    </a:cubicBezTo>
                    <a:cubicBezTo>
                      <a:pt x="8879148" y="1903730"/>
                      <a:pt x="8905128" y="1896110"/>
                      <a:pt x="8948429" y="1894840"/>
                    </a:cubicBezTo>
                    <a:cubicBezTo>
                      <a:pt x="9017709" y="1892300"/>
                      <a:pt x="9069670" y="1885950"/>
                      <a:pt x="9130291" y="1879600"/>
                    </a:cubicBezTo>
                    <a:cubicBezTo>
                      <a:pt x="9164931" y="1875790"/>
                      <a:pt x="9208232" y="1873250"/>
                      <a:pt x="9251532" y="1874520"/>
                    </a:cubicBezTo>
                    <a:cubicBezTo>
                      <a:pt x="9277512" y="1875790"/>
                      <a:pt x="9312152" y="1874520"/>
                      <a:pt x="9329473" y="1873250"/>
                    </a:cubicBezTo>
                    <a:cubicBezTo>
                      <a:pt x="9364114" y="1870710"/>
                      <a:pt x="9398754" y="1866900"/>
                      <a:pt x="9433395" y="1864360"/>
                    </a:cubicBezTo>
                    <a:cubicBezTo>
                      <a:pt x="9459375" y="1861820"/>
                      <a:pt x="9485355" y="1859280"/>
                      <a:pt x="9511336" y="1859280"/>
                    </a:cubicBezTo>
                    <a:cubicBezTo>
                      <a:pt x="9597936" y="1858010"/>
                      <a:pt x="9667217" y="1855470"/>
                      <a:pt x="9710517" y="1842770"/>
                    </a:cubicBezTo>
                    <a:cubicBezTo>
                      <a:pt x="9727838" y="1837690"/>
                      <a:pt x="9814439" y="1831340"/>
                      <a:pt x="9849079" y="1833880"/>
                    </a:cubicBezTo>
                    <a:cubicBezTo>
                      <a:pt x="9909700" y="1837690"/>
                      <a:pt x="9953001" y="1835150"/>
                      <a:pt x="9987641" y="1827530"/>
                    </a:cubicBezTo>
                    <a:cubicBezTo>
                      <a:pt x="10013621" y="1823720"/>
                      <a:pt x="10048262" y="1824990"/>
                      <a:pt x="10074242" y="1827530"/>
                    </a:cubicBezTo>
                    <a:cubicBezTo>
                      <a:pt x="10091562" y="1830070"/>
                      <a:pt x="10108883" y="1831340"/>
                      <a:pt x="10126203" y="1831340"/>
                    </a:cubicBezTo>
                    <a:cubicBezTo>
                      <a:pt x="10186823" y="1832610"/>
                      <a:pt x="10256104" y="1831340"/>
                      <a:pt x="10316725" y="1832610"/>
                    </a:cubicBezTo>
                    <a:cubicBezTo>
                      <a:pt x="10368686" y="1833880"/>
                      <a:pt x="10420647" y="1831340"/>
                      <a:pt x="10455287" y="1826260"/>
                    </a:cubicBezTo>
                    <a:cubicBezTo>
                      <a:pt x="10489927" y="1821180"/>
                      <a:pt x="10515908" y="1821180"/>
                      <a:pt x="10567868" y="1823720"/>
                    </a:cubicBezTo>
                    <a:cubicBezTo>
                      <a:pt x="10611168" y="1826260"/>
                      <a:pt x="10645809" y="1832610"/>
                      <a:pt x="10706429" y="1831340"/>
                    </a:cubicBezTo>
                    <a:cubicBezTo>
                      <a:pt x="10758390" y="1830070"/>
                      <a:pt x="10819011" y="1833880"/>
                      <a:pt x="10879632" y="1830070"/>
                    </a:cubicBezTo>
                    <a:lnTo>
                      <a:pt x="10914272" y="1830070"/>
                    </a:lnTo>
                    <a:cubicBezTo>
                      <a:pt x="10966233" y="1832610"/>
                      <a:pt x="11018194" y="1833880"/>
                      <a:pt x="11061494" y="1840230"/>
                    </a:cubicBezTo>
                    <a:cubicBezTo>
                      <a:pt x="11113454" y="1846580"/>
                      <a:pt x="11122115" y="1799590"/>
                      <a:pt x="11174076" y="1804670"/>
                    </a:cubicBezTo>
                    <a:cubicBezTo>
                      <a:pt x="11252016" y="1812290"/>
                      <a:pt x="11234696" y="1804670"/>
                      <a:pt x="11312637" y="1811020"/>
                    </a:cubicBezTo>
                    <a:cubicBezTo>
                      <a:pt x="11373258" y="1814830"/>
                      <a:pt x="11347278" y="1800860"/>
                      <a:pt x="11416558" y="1803400"/>
                    </a:cubicBezTo>
                    <a:cubicBezTo>
                      <a:pt x="11425219" y="1803400"/>
                      <a:pt x="11529140" y="1813560"/>
                      <a:pt x="11529140" y="1812290"/>
                    </a:cubicBezTo>
                    <a:cubicBezTo>
                      <a:pt x="11572440" y="1808480"/>
                      <a:pt x="11615740" y="1770380"/>
                      <a:pt x="11659041" y="1771650"/>
                    </a:cubicBezTo>
                    <a:cubicBezTo>
                      <a:pt x="11745642" y="1775460"/>
                      <a:pt x="11823584" y="1772920"/>
                      <a:pt x="11901525" y="1767840"/>
                    </a:cubicBezTo>
                    <a:cubicBezTo>
                      <a:pt x="11944825" y="1765300"/>
                      <a:pt x="12014106" y="1756410"/>
                      <a:pt x="12048746" y="1760220"/>
                    </a:cubicBezTo>
                    <a:cubicBezTo>
                      <a:pt x="12109366" y="1766570"/>
                      <a:pt x="12169988" y="1769110"/>
                      <a:pt x="12239268" y="1770380"/>
                    </a:cubicBezTo>
                    <a:cubicBezTo>
                      <a:pt x="12247928" y="1770380"/>
                      <a:pt x="12256589" y="1771650"/>
                      <a:pt x="12265249" y="1772920"/>
                    </a:cubicBezTo>
                    <a:cubicBezTo>
                      <a:pt x="12291229" y="1778000"/>
                      <a:pt x="12412470" y="1764030"/>
                      <a:pt x="12438451" y="1769110"/>
                    </a:cubicBezTo>
                    <a:cubicBezTo>
                      <a:pt x="12473092" y="1776730"/>
                      <a:pt x="12507732" y="1784350"/>
                      <a:pt x="12542371" y="1790700"/>
                    </a:cubicBezTo>
                    <a:cubicBezTo>
                      <a:pt x="12559693" y="1793240"/>
                      <a:pt x="12585672" y="1794510"/>
                      <a:pt x="12594333" y="1797050"/>
                    </a:cubicBezTo>
                    <a:cubicBezTo>
                      <a:pt x="12602993" y="1803400"/>
                      <a:pt x="12620313" y="1805940"/>
                      <a:pt x="12663614" y="1805940"/>
                    </a:cubicBezTo>
                    <a:cubicBezTo>
                      <a:pt x="12689594" y="1805940"/>
                      <a:pt x="12715574" y="1807210"/>
                      <a:pt x="12732895" y="1809750"/>
                    </a:cubicBezTo>
                    <a:cubicBezTo>
                      <a:pt x="12776195" y="1813560"/>
                      <a:pt x="12810836" y="1817370"/>
                      <a:pt x="12845475" y="1821180"/>
                    </a:cubicBezTo>
                    <a:cubicBezTo>
                      <a:pt x="12888776" y="1824990"/>
                      <a:pt x="12932076" y="1828800"/>
                      <a:pt x="12949398" y="1835150"/>
                    </a:cubicBezTo>
                    <a:cubicBezTo>
                      <a:pt x="12958057" y="1837690"/>
                      <a:pt x="12966718" y="1838960"/>
                      <a:pt x="12975377" y="1840230"/>
                    </a:cubicBezTo>
                    <a:cubicBezTo>
                      <a:pt x="13010019" y="1845310"/>
                      <a:pt x="13044659" y="1849120"/>
                      <a:pt x="13079300" y="1854200"/>
                    </a:cubicBezTo>
                    <a:cubicBezTo>
                      <a:pt x="13131260" y="1860550"/>
                      <a:pt x="13174559" y="1868170"/>
                      <a:pt x="13226520" y="1874520"/>
                    </a:cubicBezTo>
                    <a:cubicBezTo>
                      <a:pt x="13243840" y="1875790"/>
                      <a:pt x="13261160" y="1878330"/>
                      <a:pt x="13278480" y="1879600"/>
                    </a:cubicBezTo>
                    <a:cubicBezTo>
                      <a:pt x="13313121" y="1882140"/>
                      <a:pt x="13347761" y="1884680"/>
                      <a:pt x="13373742" y="1888490"/>
                    </a:cubicBezTo>
                    <a:cubicBezTo>
                      <a:pt x="13399722" y="1892300"/>
                      <a:pt x="13520964" y="1869440"/>
                      <a:pt x="13538284" y="1874520"/>
                    </a:cubicBezTo>
                    <a:cubicBezTo>
                      <a:pt x="13538284" y="1875790"/>
                      <a:pt x="13546944" y="1875790"/>
                      <a:pt x="13555606" y="1875790"/>
                    </a:cubicBezTo>
                    <a:cubicBezTo>
                      <a:pt x="13607565" y="1882140"/>
                      <a:pt x="13659527" y="1879600"/>
                      <a:pt x="13711486" y="1877060"/>
                    </a:cubicBezTo>
                    <a:cubicBezTo>
                      <a:pt x="13728808" y="1875790"/>
                      <a:pt x="13746127" y="1874520"/>
                      <a:pt x="13754786" y="1875790"/>
                    </a:cubicBezTo>
                    <a:cubicBezTo>
                      <a:pt x="13815409" y="1879600"/>
                      <a:pt x="13858708" y="1888490"/>
                      <a:pt x="13936649" y="1889760"/>
                    </a:cubicBezTo>
                    <a:cubicBezTo>
                      <a:pt x="13936649" y="1889760"/>
                      <a:pt x="13945309" y="1889760"/>
                      <a:pt x="13945309" y="1891030"/>
                    </a:cubicBezTo>
                    <a:cubicBezTo>
                      <a:pt x="13962631" y="1898650"/>
                      <a:pt x="14014590" y="1898650"/>
                      <a:pt x="14057890" y="1899920"/>
                    </a:cubicBezTo>
                    <a:cubicBezTo>
                      <a:pt x="14083871" y="1899920"/>
                      <a:pt x="14109851" y="1901190"/>
                      <a:pt x="14127171" y="1902460"/>
                    </a:cubicBezTo>
                    <a:cubicBezTo>
                      <a:pt x="14179132" y="1906270"/>
                      <a:pt x="14231092" y="1911350"/>
                      <a:pt x="14291714" y="1913890"/>
                    </a:cubicBezTo>
                    <a:cubicBezTo>
                      <a:pt x="14369655" y="1917700"/>
                      <a:pt x="14447595" y="1920240"/>
                      <a:pt x="14508217" y="1926590"/>
                    </a:cubicBezTo>
                    <a:cubicBezTo>
                      <a:pt x="14516876" y="1926590"/>
                      <a:pt x="14525537" y="1926590"/>
                      <a:pt x="14525537" y="1927860"/>
                    </a:cubicBezTo>
                    <a:cubicBezTo>
                      <a:pt x="14551517" y="1930400"/>
                      <a:pt x="14594818" y="1931670"/>
                      <a:pt x="14612138" y="1935480"/>
                    </a:cubicBezTo>
                    <a:cubicBezTo>
                      <a:pt x="14638118" y="1943100"/>
                      <a:pt x="14707397" y="1941830"/>
                      <a:pt x="14742039" y="1948180"/>
                    </a:cubicBezTo>
                    <a:lnTo>
                      <a:pt x="14750699" y="1948180"/>
                    </a:lnTo>
                    <a:cubicBezTo>
                      <a:pt x="14785340" y="1948180"/>
                      <a:pt x="14819980" y="1949450"/>
                      <a:pt x="14863279" y="1949450"/>
                    </a:cubicBezTo>
                    <a:cubicBezTo>
                      <a:pt x="14880601" y="1948180"/>
                      <a:pt x="14906581" y="1945640"/>
                      <a:pt x="14923901" y="1945640"/>
                    </a:cubicBezTo>
                    <a:cubicBezTo>
                      <a:pt x="15001843" y="1949450"/>
                      <a:pt x="15079782" y="1949450"/>
                      <a:pt x="15131744" y="1939290"/>
                    </a:cubicBezTo>
                    <a:cubicBezTo>
                      <a:pt x="15140404" y="1938020"/>
                      <a:pt x="15157725" y="1938020"/>
                      <a:pt x="15175045" y="1938020"/>
                    </a:cubicBezTo>
                    <a:lnTo>
                      <a:pt x="15244326" y="1938020"/>
                    </a:lnTo>
                    <a:cubicBezTo>
                      <a:pt x="15322265" y="1935480"/>
                      <a:pt x="15391548" y="1932940"/>
                      <a:pt x="15469487" y="1931670"/>
                    </a:cubicBezTo>
                    <a:cubicBezTo>
                      <a:pt x="15504129" y="1930400"/>
                      <a:pt x="15547430" y="1932940"/>
                      <a:pt x="15582070" y="1934210"/>
                    </a:cubicBezTo>
                    <a:cubicBezTo>
                      <a:pt x="15616709" y="1935480"/>
                      <a:pt x="15651351" y="1935480"/>
                      <a:pt x="15685990" y="1935480"/>
                    </a:cubicBezTo>
                    <a:cubicBezTo>
                      <a:pt x="15729290" y="1935480"/>
                      <a:pt x="15763931" y="1932940"/>
                      <a:pt x="15807233" y="1932940"/>
                    </a:cubicBezTo>
                    <a:cubicBezTo>
                      <a:pt x="15841872" y="1931670"/>
                      <a:pt x="15885174" y="1931670"/>
                      <a:pt x="15919813" y="1930400"/>
                    </a:cubicBezTo>
                    <a:cubicBezTo>
                      <a:pt x="15997754" y="1927860"/>
                      <a:pt x="16067035" y="1925320"/>
                      <a:pt x="16144976" y="1924050"/>
                    </a:cubicBezTo>
                    <a:cubicBezTo>
                      <a:pt x="16196938" y="1880870"/>
                      <a:pt x="16188276" y="1830070"/>
                      <a:pt x="16188276" y="177800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7594" r="-4" b="-56999"/>
                </a:stretch>
              </a:blipFill>
            </p:spPr>
          </p:sp>
        </p:grpSp>
        <p:sp>
          <p:nvSpPr>
            <p:cNvPr id="18" name="Freeform 18"/>
            <p:cNvSpPr/>
            <p:nvPr/>
          </p:nvSpPr>
          <p:spPr>
            <a:xfrm>
              <a:off x="1918084" y="3822718"/>
              <a:ext cx="2458196" cy="282237"/>
            </a:xfrm>
            <a:custGeom>
              <a:avLst/>
              <a:gdLst/>
              <a:ahLst/>
              <a:cxnLst/>
              <a:rect l="l" t="t" r="r" b="b"/>
              <a:pathLst>
                <a:path w="2458196" h="282237">
                  <a:moveTo>
                    <a:pt x="0" y="0"/>
                  </a:moveTo>
                  <a:lnTo>
                    <a:pt x="2458196" y="0"/>
                  </a:lnTo>
                  <a:lnTo>
                    <a:pt x="2458196" y="282238"/>
                  </a:lnTo>
                  <a:lnTo>
                    <a:pt x="0" y="282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1889211" y="3921701"/>
            <a:ext cx="4986523" cy="3475978"/>
            <a:chOff x="0" y="0"/>
            <a:chExt cx="6648698" cy="4634638"/>
          </a:xfrm>
        </p:grpSpPr>
        <p:sp>
          <p:nvSpPr>
            <p:cNvPr id="20" name="Freeform 20"/>
            <p:cNvSpPr/>
            <p:nvPr/>
          </p:nvSpPr>
          <p:spPr>
            <a:xfrm>
              <a:off x="3712248" y="1210207"/>
              <a:ext cx="2936450" cy="3424431"/>
            </a:xfrm>
            <a:custGeom>
              <a:avLst/>
              <a:gdLst/>
              <a:ahLst/>
              <a:cxnLst/>
              <a:rect l="l" t="t" r="r" b="b"/>
              <a:pathLst>
                <a:path w="2936450" h="3424431">
                  <a:moveTo>
                    <a:pt x="0" y="0"/>
                  </a:moveTo>
                  <a:lnTo>
                    <a:pt x="2936450" y="0"/>
                  </a:lnTo>
                  <a:lnTo>
                    <a:pt x="2936450" y="3424431"/>
                  </a:lnTo>
                  <a:lnTo>
                    <a:pt x="0" y="3424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3934711" cy="3369097"/>
            </a:xfrm>
            <a:custGeom>
              <a:avLst/>
              <a:gdLst/>
              <a:ahLst/>
              <a:cxnLst/>
              <a:rect l="l" t="t" r="r" b="b"/>
              <a:pathLst>
                <a:path w="3934711" h="3369097">
                  <a:moveTo>
                    <a:pt x="0" y="0"/>
                  </a:moveTo>
                  <a:lnTo>
                    <a:pt x="3934711" y="0"/>
                  </a:lnTo>
                  <a:lnTo>
                    <a:pt x="3934711" y="3369097"/>
                  </a:lnTo>
                  <a:lnTo>
                    <a:pt x="0" y="3369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59016" y="1046322"/>
              <a:ext cx="3843390" cy="795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0"/>
                </a:lnSpc>
              </a:pPr>
              <a:r>
                <a:rPr lang="en-US" sz="2119" spc="-6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학교 안전사고 예방을 위한 </a:t>
              </a:r>
            </a:p>
            <a:p>
              <a:pPr algn="ctr">
                <a:lnSpc>
                  <a:spcPts val="2310"/>
                </a:lnSpc>
              </a:pPr>
              <a:r>
                <a:rPr lang="en-US" sz="2119" spc="-6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효과적인 예방 대책 마련 필요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8521026" y="1458754"/>
            <a:ext cx="1939071" cy="1716078"/>
          </a:xfrm>
          <a:custGeom>
            <a:avLst/>
            <a:gdLst/>
            <a:ahLst/>
            <a:cxnLst/>
            <a:rect l="l" t="t" r="r" b="b"/>
            <a:pathLst>
              <a:path w="1939071" h="1716078">
                <a:moveTo>
                  <a:pt x="0" y="0"/>
                </a:moveTo>
                <a:lnTo>
                  <a:pt x="1939071" y="0"/>
                </a:lnTo>
                <a:lnTo>
                  <a:pt x="1939071" y="1716078"/>
                </a:lnTo>
                <a:lnTo>
                  <a:pt x="0" y="17160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28700" y="866775"/>
            <a:ext cx="6165956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spc="-410">
                <a:solidFill>
                  <a:srgbClr val="FFE99C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분석 배경 및 목적?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72341" y="7619244"/>
            <a:ext cx="13877526" cy="163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2884" spc="-46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학생안전사고를 예방하기 위해서, “학교안전사고 예방 및 보상에 관한 법률”과 같은 새로운 법규까지 개편됐으나, </a:t>
            </a:r>
            <a:r>
              <a:rPr lang="en-US" sz="2884" u="sng" spc="-46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실제로 발생하는 학생 안전 사고수는 2022년 기준 최대치를 기록. </a:t>
            </a:r>
          </a:p>
          <a:p>
            <a:pPr algn="ctr">
              <a:lnSpc>
                <a:spcPts val="4354"/>
              </a:lnSpc>
              <a:spcBef>
                <a:spcPct val="0"/>
              </a:spcBef>
            </a:pPr>
            <a:r>
              <a:rPr lang="en-US" sz="2884" spc="-46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근본적인 문제가 해결되지 않았음을 시사. 근원적인 문제를 파악하고 해결해나가는 노력을 필요.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b="-26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6648" y="579256"/>
            <a:ext cx="16934703" cy="142464"/>
            <a:chOff x="0" y="0"/>
            <a:chExt cx="22579604" cy="189952"/>
          </a:xfrm>
        </p:grpSpPr>
        <p:sp>
          <p:nvSpPr>
            <p:cNvPr id="4" name="Freeform 4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76648" y="1182413"/>
            <a:ext cx="1141584" cy="813921"/>
          </a:xfrm>
          <a:custGeom>
            <a:avLst/>
            <a:gdLst/>
            <a:ahLst/>
            <a:cxnLst/>
            <a:rect l="l" t="t" r="r" b="b"/>
            <a:pathLst>
              <a:path w="1141584" h="813921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39187" y="2729961"/>
            <a:ext cx="9293015" cy="5227321"/>
          </a:xfrm>
          <a:custGeom>
            <a:avLst/>
            <a:gdLst/>
            <a:ahLst/>
            <a:cxnLst/>
            <a:rect l="l" t="t" r="r" b="b"/>
            <a:pathLst>
              <a:path w="9293015" h="5227321">
                <a:moveTo>
                  <a:pt x="0" y="0"/>
                </a:moveTo>
                <a:lnTo>
                  <a:pt x="9293016" y="0"/>
                </a:lnTo>
                <a:lnTo>
                  <a:pt x="9293016" y="5227321"/>
                </a:lnTo>
                <a:lnTo>
                  <a:pt x="0" y="5227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AutoShape 9"/>
          <p:cNvSpPr/>
          <p:nvPr/>
        </p:nvSpPr>
        <p:spPr>
          <a:xfrm flipV="1">
            <a:off x="3349576" y="4332075"/>
            <a:ext cx="1777352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913676" y="3982675"/>
            <a:ext cx="2435900" cy="703626"/>
            <a:chOff x="0" y="-32702"/>
            <a:chExt cx="641554" cy="185317"/>
          </a:xfrm>
        </p:grpSpPr>
        <p:sp>
          <p:nvSpPr>
            <p:cNvPr id="11" name="Freeform 11"/>
            <p:cNvSpPr/>
            <p:nvPr/>
          </p:nvSpPr>
          <p:spPr>
            <a:xfrm>
              <a:off x="0" y="636"/>
              <a:ext cx="641554" cy="118642"/>
            </a:xfrm>
            <a:custGeom>
              <a:avLst/>
              <a:gdLst/>
              <a:ahLst/>
              <a:cxnLst/>
              <a:rect l="l" t="t" r="r" b="b"/>
              <a:pathLst>
                <a:path w="641554" h="118642">
                  <a:moveTo>
                    <a:pt x="59321" y="0"/>
                  </a:moveTo>
                  <a:lnTo>
                    <a:pt x="582233" y="0"/>
                  </a:lnTo>
                  <a:cubicBezTo>
                    <a:pt x="614995" y="0"/>
                    <a:pt x="641554" y="26559"/>
                    <a:pt x="641554" y="59321"/>
                  </a:cubicBezTo>
                  <a:lnTo>
                    <a:pt x="641554" y="59321"/>
                  </a:lnTo>
                  <a:cubicBezTo>
                    <a:pt x="641554" y="75054"/>
                    <a:pt x="635304" y="90142"/>
                    <a:pt x="624179" y="101267"/>
                  </a:cubicBezTo>
                  <a:cubicBezTo>
                    <a:pt x="613054" y="112392"/>
                    <a:pt x="597966" y="118642"/>
                    <a:pt x="582233" y="118642"/>
                  </a:cubicBezTo>
                  <a:lnTo>
                    <a:pt x="59321" y="118642"/>
                  </a:lnTo>
                  <a:cubicBezTo>
                    <a:pt x="26559" y="118642"/>
                    <a:pt x="0" y="92083"/>
                    <a:pt x="0" y="59321"/>
                  </a:cubicBezTo>
                  <a:lnTo>
                    <a:pt x="0" y="59321"/>
                  </a:lnTo>
                  <a:cubicBezTo>
                    <a:pt x="0" y="26559"/>
                    <a:pt x="26559" y="0"/>
                    <a:pt x="59321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2702"/>
              <a:ext cx="641554" cy="185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각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연도별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총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발생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수 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3284240" y="6140183"/>
            <a:ext cx="2218646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848340" y="5753100"/>
            <a:ext cx="2435900" cy="703626"/>
            <a:chOff x="0" y="-42627"/>
            <a:chExt cx="641554" cy="185317"/>
          </a:xfrm>
        </p:grpSpPr>
        <p:sp>
          <p:nvSpPr>
            <p:cNvPr id="15" name="Freeform 15"/>
            <p:cNvSpPr/>
            <p:nvPr/>
          </p:nvSpPr>
          <p:spPr>
            <a:xfrm>
              <a:off x="0" y="-9289"/>
              <a:ext cx="641554" cy="118642"/>
            </a:xfrm>
            <a:custGeom>
              <a:avLst/>
              <a:gdLst/>
              <a:ahLst/>
              <a:cxnLst/>
              <a:rect l="l" t="t" r="r" b="b"/>
              <a:pathLst>
                <a:path w="641554" h="118642">
                  <a:moveTo>
                    <a:pt x="59321" y="0"/>
                  </a:moveTo>
                  <a:lnTo>
                    <a:pt x="582233" y="0"/>
                  </a:lnTo>
                  <a:cubicBezTo>
                    <a:pt x="614995" y="0"/>
                    <a:pt x="641554" y="26559"/>
                    <a:pt x="641554" y="59321"/>
                  </a:cubicBezTo>
                  <a:lnTo>
                    <a:pt x="641554" y="59321"/>
                  </a:lnTo>
                  <a:cubicBezTo>
                    <a:pt x="641554" y="75054"/>
                    <a:pt x="635304" y="90142"/>
                    <a:pt x="624179" y="101267"/>
                  </a:cubicBezTo>
                  <a:cubicBezTo>
                    <a:pt x="613054" y="112392"/>
                    <a:pt x="597966" y="118642"/>
                    <a:pt x="582233" y="118642"/>
                  </a:cubicBezTo>
                  <a:lnTo>
                    <a:pt x="59321" y="118642"/>
                  </a:lnTo>
                  <a:cubicBezTo>
                    <a:pt x="26559" y="118642"/>
                    <a:pt x="0" y="92083"/>
                    <a:pt x="0" y="59321"/>
                  </a:cubicBezTo>
                  <a:lnTo>
                    <a:pt x="0" y="59321"/>
                  </a:lnTo>
                  <a:cubicBezTo>
                    <a:pt x="0" y="26559"/>
                    <a:pt x="26559" y="0"/>
                    <a:pt x="59321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2627"/>
              <a:ext cx="641554" cy="185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사고발생시간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별 각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사고시간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73370" y="4058875"/>
            <a:ext cx="2842275" cy="703626"/>
            <a:chOff x="0" y="-36677"/>
            <a:chExt cx="748583" cy="185317"/>
          </a:xfrm>
        </p:grpSpPr>
        <p:sp>
          <p:nvSpPr>
            <p:cNvPr id="18" name="Freeform 18"/>
            <p:cNvSpPr/>
            <p:nvPr/>
          </p:nvSpPr>
          <p:spPr>
            <a:xfrm>
              <a:off x="0" y="2106"/>
              <a:ext cx="748583" cy="118642"/>
            </a:xfrm>
            <a:custGeom>
              <a:avLst/>
              <a:gdLst/>
              <a:ahLst/>
              <a:cxnLst/>
              <a:rect l="l" t="t" r="r" b="b"/>
              <a:pathLst>
                <a:path w="748583" h="118642">
                  <a:moveTo>
                    <a:pt x="59321" y="0"/>
                  </a:moveTo>
                  <a:lnTo>
                    <a:pt x="689262" y="0"/>
                  </a:lnTo>
                  <a:cubicBezTo>
                    <a:pt x="704995" y="0"/>
                    <a:pt x="720083" y="6250"/>
                    <a:pt x="731208" y="17375"/>
                  </a:cubicBezTo>
                  <a:cubicBezTo>
                    <a:pt x="742333" y="28500"/>
                    <a:pt x="748583" y="43588"/>
                    <a:pt x="748583" y="59321"/>
                  </a:cubicBezTo>
                  <a:lnTo>
                    <a:pt x="748583" y="59321"/>
                  </a:lnTo>
                  <a:cubicBezTo>
                    <a:pt x="748583" y="92083"/>
                    <a:pt x="722024" y="118642"/>
                    <a:pt x="689262" y="118642"/>
                  </a:cubicBezTo>
                  <a:lnTo>
                    <a:pt x="59321" y="118642"/>
                  </a:lnTo>
                  <a:cubicBezTo>
                    <a:pt x="26559" y="118642"/>
                    <a:pt x="0" y="92083"/>
                    <a:pt x="0" y="59321"/>
                  </a:cubicBezTo>
                  <a:lnTo>
                    <a:pt x="0" y="59321"/>
                  </a:lnTo>
                  <a:cubicBezTo>
                    <a:pt x="0" y="26559"/>
                    <a:pt x="26559" y="0"/>
                    <a:pt x="59321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6677"/>
              <a:ext cx="748583" cy="185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각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사고시간별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총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발생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수 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13344072" y="4404318"/>
            <a:ext cx="1429176" cy="1905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4692381" y="5506675"/>
            <a:ext cx="2842275" cy="703626"/>
            <a:chOff x="0" y="-55632"/>
            <a:chExt cx="748583" cy="185317"/>
          </a:xfrm>
        </p:grpSpPr>
        <p:sp>
          <p:nvSpPr>
            <p:cNvPr id="22" name="Freeform 22"/>
            <p:cNvSpPr/>
            <p:nvPr/>
          </p:nvSpPr>
          <p:spPr>
            <a:xfrm>
              <a:off x="0" y="-22294"/>
              <a:ext cx="748583" cy="118642"/>
            </a:xfrm>
            <a:custGeom>
              <a:avLst/>
              <a:gdLst/>
              <a:ahLst/>
              <a:cxnLst/>
              <a:rect l="l" t="t" r="r" b="b"/>
              <a:pathLst>
                <a:path w="748583" h="118642">
                  <a:moveTo>
                    <a:pt x="59321" y="0"/>
                  </a:moveTo>
                  <a:lnTo>
                    <a:pt x="689262" y="0"/>
                  </a:lnTo>
                  <a:cubicBezTo>
                    <a:pt x="704995" y="0"/>
                    <a:pt x="720083" y="6250"/>
                    <a:pt x="731208" y="17375"/>
                  </a:cubicBezTo>
                  <a:cubicBezTo>
                    <a:pt x="742333" y="28500"/>
                    <a:pt x="748583" y="43588"/>
                    <a:pt x="748583" y="59321"/>
                  </a:cubicBezTo>
                  <a:lnTo>
                    <a:pt x="748583" y="59321"/>
                  </a:lnTo>
                  <a:cubicBezTo>
                    <a:pt x="748583" y="92083"/>
                    <a:pt x="722024" y="118642"/>
                    <a:pt x="689262" y="118642"/>
                  </a:cubicBezTo>
                  <a:lnTo>
                    <a:pt x="59321" y="118642"/>
                  </a:lnTo>
                  <a:cubicBezTo>
                    <a:pt x="26559" y="118642"/>
                    <a:pt x="0" y="92083"/>
                    <a:pt x="0" y="59321"/>
                  </a:cubicBezTo>
                  <a:lnTo>
                    <a:pt x="0" y="59321"/>
                  </a:lnTo>
                  <a:cubicBezTo>
                    <a:pt x="0" y="26559"/>
                    <a:pt x="26559" y="0"/>
                    <a:pt x="59321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5632"/>
              <a:ext cx="748583" cy="185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사고당시활동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/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사고매개물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순위</a:t>
              </a:r>
              <a:endParaRPr lang="en-US" sz="1800" spc="-28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9285695" y="5872692"/>
            <a:ext cx="5406565" cy="1905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9314270" y="5872692"/>
            <a:ext cx="0" cy="214004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2369347" y="5872692"/>
            <a:ext cx="0" cy="214004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14782799" y="1925488"/>
            <a:ext cx="2848464" cy="703626"/>
            <a:chOff x="-1630" y="-66675"/>
            <a:chExt cx="750213" cy="185317"/>
          </a:xfrm>
        </p:grpSpPr>
        <p:sp>
          <p:nvSpPr>
            <p:cNvPr id="28" name="Freeform 28"/>
            <p:cNvSpPr/>
            <p:nvPr/>
          </p:nvSpPr>
          <p:spPr>
            <a:xfrm>
              <a:off x="0" y="-33337"/>
              <a:ext cx="748583" cy="118642"/>
            </a:xfrm>
            <a:custGeom>
              <a:avLst/>
              <a:gdLst/>
              <a:ahLst/>
              <a:cxnLst/>
              <a:rect l="l" t="t" r="r" b="b"/>
              <a:pathLst>
                <a:path w="748583" h="118642">
                  <a:moveTo>
                    <a:pt x="59321" y="0"/>
                  </a:moveTo>
                  <a:lnTo>
                    <a:pt x="689262" y="0"/>
                  </a:lnTo>
                  <a:cubicBezTo>
                    <a:pt x="704995" y="0"/>
                    <a:pt x="720083" y="6250"/>
                    <a:pt x="731208" y="17375"/>
                  </a:cubicBezTo>
                  <a:cubicBezTo>
                    <a:pt x="742333" y="28500"/>
                    <a:pt x="748583" y="43588"/>
                    <a:pt x="748583" y="59321"/>
                  </a:cubicBezTo>
                  <a:lnTo>
                    <a:pt x="748583" y="59321"/>
                  </a:lnTo>
                  <a:cubicBezTo>
                    <a:pt x="748583" y="92083"/>
                    <a:pt x="722024" y="118642"/>
                    <a:pt x="689262" y="118642"/>
                  </a:cubicBezTo>
                  <a:lnTo>
                    <a:pt x="59321" y="118642"/>
                  </a:lnTo>
                  <a:cubicBezTo>
                    <a:pt x="26559" y="118642"/>
                    <a:pt x="0" y="92083"/>
                    <a:pt x="0" y="59321"/>
                  </a:cubicBezTo>
                  <a:lnTo>
                    <a:pt x="0" y="59321"/>
                  </a:lnTo>
                  <a:cubicBezTo>
                    <a:pt x="0" y="26559"/>
                    <a:pt x="26559" y="0"/>
                    <a:pt x="59321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-1630" y="-66675"/>
              <a:ext cx="748583" cy="185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사고발생일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(월)별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사고시간</a:t>
              </a:r>
              <a:endParaRPr lang="en-US" sz="1800" spc="-28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</p:grpSp>
      <p:sp>
        <p:nvSpPr>
          <p:cNvPr id="30" name="AutoShape 30"/>
          <p:cNvSpPr/>
          <p:nvPr/>
        </p:nvSpPr>
        <p:spPr>
          <a:xfrm>
            <a:off x="9840099" y="2333433"/>
            <a:ext cx="4948767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H="1">
            <a:off x="9821049" y="2333433"/>
            <a:ext cx="19050" cy="1452043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2176316" y="866775"/>
            <a:ext cx="14218758" cy="13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사고 현황 : WHEN “언제” 대시보드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2261" y="4579319"/>
            <a:ext cx="2767316" cy="56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</a:pPr>
            <a:r>
              <a:rPr lang="en-US" sz="1484" spc="-23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각 연도를 클릭하면,  </a:t>
            </a:r>
          </a:p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1484" spc="-23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해당 연도를 기준으로 대시보드가 변화한다.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3409" y="6474364"/>
            <a:ext cx="3125763" cy="128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발생시간에 따른 각 사고시간의</a:t>
            </a:r>
          </a:p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사고발생 분포를 확인할 수 있다.</a:t>
            </a:r>
          </a:p>
          <a:p>
            <a:pPr algn="ctr">
              <a:lnSpc>
                <a:spcPts val="1170"/>
              </a:lnSpc>
            </a:pPr>
            <a:endParaRPr lang="en-US" sz="1500" spc="-24">
              <a:solidFill>
                <a:srgbClr val="000000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사고시간을 클릭하면, 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해당 사고시간을 기준으로 대시보드가 변화한다.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652276" y="4767310"/>
            <a:ext cx="3084463" cy="56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각 막대를 클릭하면, 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해당 사고시간을 기준으로 대시보드가 변화한다.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005772" y="6287080"/>
            <a:ext cx="2215493" cy="85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각 막대를 클릭하면, </a:t>
            </a:r>
          </a:p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해당 사고당시활동 , 사고매개물을 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기준으로 대시보드가 변화한다.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212419" y="2747822"/>
            <a:ext cx="1995413" cy="85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각 동그라미를 클릭하면, </a:t>
            </a:r>
          </a:p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해당 월과 사고시간을 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기준으로 대시보드가 변화한다.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676648" y="9793066"/>
            <a:ext cx="16934703" cy="142464"/>
            <a:chOff x="0" y="0"/>
            <a:chExt cx="22579604" cy="189952"/>
          </a:xfrm>
        </p:grpSpPr>
        <p:sp>
          <p:nvSpPr>
            <p:cNvPr id="39" name="Freeform 39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3101287" y="8172258"/>
            <a:ext cx="13108838" cy="1445259"/>
            <a:chOff x="0" y="0"/>
            <a:chExt cx="17478451" cy="1927012"/>
          </a:xfrm>
        </p:grpSpPr>
        <p:sp>
          <p:nvSpPr>
            <p:cNvPr id="43" name="TextBox 43"/>
            <p:cNvSpPr txBox="1"/>
            <p:nvPr/>
          </p:nvSpPr>
          <p:spPr>
            <a:xfrm>
              <a:off x="1757077" y="-76200"/>
              <a:ext cx="15721374" cy="2003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3020"/>
                </a:lnSpc>
                <a:buFont typeface="Arial"/>
                <a:buChar char="•"/>
              </a:pPr>
              <a:r>
                <a:rPr lang="en-US" sz="2000" spc="-32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사고시간으로는 체육수업 (24.72%) &gt; 수업시간 (13.64%) &gt; 점심시간 (12.54%) 순으로 사고가 많았다.</a:t>
              </a:r>
            </a:p>
            <a:p>
              <a:pPr marL="431807" lvl="1" indent="-215904" algn="l">
                <a:lnSpc>
                  <a:spcPts val="3020"/>
                </a:lnSpc>
                <a:buFont typeface="Arial"/>
                <a:buChar char="•"/>
              </a:pPr>
              <a:r>
                <a:rPr lang="en-US" sz="2000" spc="-32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사고당시활동으로는 구기운동 (41.58%) &gt; 보행/주행 (15.64%) &gt; 장난/놀이 (12.76%) 순으로 사고가 많았다.</a:t>
              </a:r>
            </a:p>
            <a:p>
              <a:pPr marL="431807" lvl="1" indent="-215904" algn="l">
                <a:lnSpc>
                  <a:spcPts val="3020"/>
                </a:lnSpc>
                <a:buFont typeface="Arial"/>
                <a:buChar char="•"/>
              </a:pPr>
              <a:r>
                <a:rPr lang="en-US" sz="2000" spc="-32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사고발생시각으로는 12시 점심시간에 사고가 가장 많이 발생했으며, 12시 점심시간에는 구기운동 - 건물로 인한 사고가 가장 많았다.</a:t>
              </a:r>
            </a:p>
            <a:p>
              <a:pPr marL="431807" lvl="1" indent="-215904" algn="l">
                <a:lnSpc>
                  <a:spcPts val="3020"/>
                </a:lnSpc>
                <a:buFont typeface="Arial"/>
                <a:buChar char="•"/>
              </a:pPr>
              <a:r>
                <a:rPr lang="en-US" sz="2000" spc="-32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모든 경우에서 체육수업 - 구기운동 - 운동(놀이)장비를 사용할 때 사고가 가장 많았다. (전체의 11.6%)</a:t>
              </a:r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218448"/>
              <a:ext cx="1546500" cy="1546500"/>
            </a:xfrm>
            <a:custGeom>
              <a:avLst/>
              <a:gdLst/>
              <a:ahLst/>
              <a:cxnLst/>
              <a:rect l="l" t="t" r="r" b="b"/>
              <a:pathLst>
                <a:path w="1546500" h="1546500">
                  <a:moveTo>
                    <a:pt x="0" y="0"/>
                  </a:moveTo>
                  <a:lnTo>
                    <a:pt x="1546500" y="0"/>
                  </a:lnTo>
                  <a:lnTo>
                    <a:pt x="1546500" y="1546499"/>
                  </a:lnTo>
                  <a:lnTo>
                    <a:pt x="0" y="1546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5" name="Freeform 45"/>
          <p:cNvSpPr/>
          <p:nvPr/>
        </p:nvSpPr>
        <p:spPr>
          <a:xfrm>
            <a:off x="3710939" y="4513797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5" y="0"/>
                </a:lnTo>
                <a:lnTo>
                  <a:pt x="566885" y="566885"/>
                </a:lnTo>
                <a:lnTo>
                  <a:pt x="0" y="566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3710939" y="6248072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5" y="0"/>
                </a:lnTo>
                <a:lnTo>
                  <a:pt x="566885" y="566884"/>
                </a:lnTo>
                <a:lnTo>
                  <a:pt x="0" y="566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4028850" y="2465569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4" y="0"/>
                </a:lnTo>
                <a:lnTo>
                  <a:pt x="566884" y="566885"/>
                </a:lnTo>
                <a:lnTo>
                  <a:pt x="0" y="566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4008797" y="4557309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4" y="0"/>
                </a:lnTo>
                <a:lnTo>
                  <a:pt x="566884" y="566885"/>
                </a:lnTo>
                <a:lnTo>
                  <a:pt x="0" y="566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028850" y="6081976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4" y="0"/>
                </a:lnTo>
                <a:lnTo>
                  <a:pt x="566884" y="566884"/>
                </a:lnTo>
                <a:lnTo>
                  <a:pt x="0" y="566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b="-26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6648" y="579256"/>
            <a:ext cx="16934703" cy="142464"/>
            <a:chOff x="0" y="0"/>
            <a:chExt cx="22579604" cy="189952"/>
          </a:xfrm>
        </p:grpSpPr>
        <p:sp>
          <p:nvSpPr>
            <p:cNvPr id="4" name="Freeform 4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76648" y="9793066"/>
            <a:ext cx="16934703" cy="142464"/>
            <a:chOff x="0" y="0"/>
            <a:chExt cx="22579604" cy="189952"/>
          </a:xfrm>
        </p:grpSpPr>
        <p:sp>
          <p:nvSpPr>
            <p:cNvPr id="8" name="Freeform 8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676648" y="1182413"/>
            <a:ext cx="1141584" cy="813921"/>
          </a:xfrm>
          <a:custGeom>
            <a:avLst/>
            <a:gdLst/>
            <a:ahLst/>
            <a:cxnLst/>
            <a:rect l="l" t="t" r="r" b="b"/>
            <a:pathLst>
              <a:path w="1141584" h="813921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76648" y="1182413"/>
            <a:ext cx="1141584" cy="813921"/>
          </a:xfrm>
          <a:custGeom>
            <a:avLst/>
            <a:gdLst/>
            <a:ahLst/>
            <a:cxnLst/>
            <a:rect l="l" t="t" r="r" b="b"/>
            <a:pathLst>
              <a:path w="1141584" h="813921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639187" y="2729961"/>
            <a:ext cx="9293015" cy="5227321"/>
          </a:xfrm>
          <a:custGeom>
            <a:avLst/>
            <a:gdLst/>
            <a:ahLst/>
            <a:cxnLst/>
            <a:rect l="l" t="t" r="r" b="b"/>
            <a:pathLst>
              <a:path w="9293015" h="5227321">
                <a:moveTo>
                  <a:pt x="0" y="0"/>
                </a:moveTo>
                <a:lnTo>
                  <a:pt x="9293016" y="0"/>
                </a:lnTo>
                <a:lnTo>
                  <a:pt x="9293016" y="5227321"/>
                </a:lnTo>
                <a:lnTo>
                  <a:pt x="0" y="5227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" r="-60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567758" y="3930410"/>
            <a:ext cx="498767" cy="606158"/>
            <a:chOff x="0" y="0"/>
            <a:chExt cx="131362" cy="1596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362" cy="159646"/>
            </a:xfrm>
            <a:custGeom>
              <a:avLst/>
              <a:gdLst/>
              <a:ahLst/>
              <a:cxnLst/>
              <a:rect l="l" t="t" r="r" b="b"/>
              <a:pathLst>
                <a:path w="131362" h="159646">
                  <a:moveTo>
                    <a:pt x="0" y="0"/>
                  </a:moveTo>
                  <a:lnTo>
                    <a:pt x="131362" y="0"/>
                  </a:lnTo>
                  <a:lnTo>
                    <a:pt x="131362" y="159646"/>
                  </a:lnTo>
                  <a:lnTo>
                    <a:pt x="0" y="159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C91B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31362" cy="22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76316" y="866775"/>
            <a:ext cx="12172679" cy="131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사고 현황 : WHERE ‘어디서’ 대시보드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101287" y="8172258"/>
            <a:ext cx="10777496" cy="1445259"/>
            <a:chOff x="0" y="0"/>
            <a:chExt cx="14369994" cy="1927012"/>
          </a:xfrm>
        </p:grpSpPr>
        <p:sp>
          <p:nvSpPr>
            <p:cNvPr id="19" name="Freeform 19"/>
            <p:cNvSpPr/>
            <p:nvPr/>
          </p:nvSpPr>
          <p:spPr>
            <a:xfrm>
              <a:off x="0" y="218448"/>
              <a:ext cx="1546500" cy="1546500"/>
            </a:xfrm>
            <a:custGeom>
              <a:avLst/>
              <a:gdLst/>
              <a:ahLst/>
              <a:cxnLst/>
              <a:rect l="l" t="t" r="r" b="b"/>
              <a:pathLst>
                <a:path w="1546500" h="1546500">
                  <a:moveTo>
                    <a:pt x="0" y="0"/>
                  </a:moveTo>
                  <a:lnTo>
                    <a:pt x="1546500" y="0"/>
                  </a:lnTo>
                  <a:lnTo>
                    <a:pt x="1546500" y="1546499"/>
                  </a:lnTo>
                  <a:lnTo>
                    <a:pt x="0" y="1546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757077" y="-76200"/>
              <a:ext cx="12612917" cy="2003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l">
                <a:lnSpc>
                  <a:spcPts val="3020"/>
                </a:lnSpc>
                <a:buFont typeface="Arial"/>
                <a:buChar char="•"/>
              </a:pPr>
              <a:r>
                <a:rPr lang="en-US" sz="2000" spc="-32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사고장소 TOP3로는 경기(29.79%) &gt;⇨서울(15.74%) &gt; 경남(6.32%)이다. </a:t>
              </a:r>
            </a:p>
            <a:p>
              <a:pPr marL="431807" lvl="1" indent="-215904" algn="l">
                <a:lnSpc>
                  <a:spcPts val="3020"/>
                </a:lnSpc>
                <a:buFont typeface="Arial"/>
                <a:buChar char="•"/>
              </a:pPr>
              <a:r>
                <a:rPr lang="en-US" sz="2000" spc="-32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지역별 학교당 인력풀 개수는 0.098 ~ 0.011으로 지역별 학교수에 비해 매우 적은 편이다. </a:t>
              </a:r>
            </a:p>
            <a:p>
              <a:pPr marL="431807" lvl="1" indent="-215904" algn="l">
                <a:lnSpc>
                  <a:spcPts val="3020"/>
                </a:lnSpc>
                <a:buFont typeface="Arial"/>
                <a:buChar char="•"/>
              </a:pPr>
              <a:r>
                <a:rPr lang="en-US" sz="2000" spc="-32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장소별 사고 발생 비율 TOP3로는 부속시설(32.96%) &gt; 운동장(32.64%) &gt; 교실(16.55%) 이다.</a:t>
              </a:r>
            </a:p>
            <a:p>
              <a:pPr marL="431807" lvl="1" indent="-215904" algn="l">
                <a:lnSpc>
                  <a:spcPts val="3020"/>
                </a:lnSpc>
                <a:buFont typeface="Arial"/>
                <a:buChar char="•"/>
              </a:pPr>
              <a:r>
                <a:rPr lang="en-US" sz="2000" spc="-32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지역별 사고부위가 가장 많은 순서로는 손(26.47%) &gt; 발(25.46%) &gt;머리(두부)(15.91%)이다.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55291" y="2225710"/>
            <a:ext cx="3140102" cy="707990"/>
            <a:chOff x="0" y="-32217"/>
            <a:chExt cx="827023" cy="186467"/>
          </a:xfrm>
        </p:grpSpPr>
        <p:sp>
          <p:nvSpPr>
            <p:cNvPr id="22" name="Freeform 22"/>
            <p:cNvSpPr/>
            <p:nvPr/>
          </p:nvSpPr>
          <p:spPr>
            <a:xfrm>
              <a:off x="0" y="1121"/>
              <a:ext cx="827023" cy="119792"/>
            </a:xfrm>
            <a:custGeom>
              <a:avLst/>
              <a:gdLst/>
              <a:ahLst/>
              <a:cxnLst/>
              <a:rect l="l" t="t" r="r" b="b"/>
              <a:pathLst>
                <a:path w="827023" h="119792">
                  <a:moveTo>
                    <a:pt x="59896" y="0"/>
                  </a:moveTo>
                  <a:lnTo>
                    <a:pt x="767127" y="0"/>
                  </a:lnTo>
                  <a:cubicBezTo>
                    <a:pt x="800207" y="0"/>
                    <a:pt x="827023" y="26816"/>
                    <a:pt x="827023" y="59896"/>
                  </a:cubicBezTo>
                  <a:lnTo>
                    <a:pt x="827023" y="59896"/>
                  </a:lnTo>
                  <a:cubicBezTo>
                    <a:pt x="827023" y="75781"/>
                    <a:pt x="820712" y="91016"/>
                    <a:pt x="809480" y="102249"/>
                  </a:cubicBezTo>
                  <a:cubicBezTo>
                    <a:pt x="798247" y="113481"/>
                    <a:pt x="783012" y="119792"/>
                    <a:pt x="767127" y="119792"/>
                  </a:cubicBezTo>
                  <a:lnTo>
                    <a:pt x="59896" y="119792"/>
                  </a:lnTo>
                  <a:cubicBezTo>
                    <a:pt x="44010" y="119792"/>
                    <a:pt x="28776" y="113481"/>
                    <a:pt x="17543" y="102249"/>
                  </a:cubicBezTo>
                  <a:cubicBezTo>
                    <a:pt x="6310" y="91016"/>
                    <a:pt x="0" y="75781"/>
                    <a:pt x="0" y="59896"/>
                  </a:cubicBezTo>
                  <a:lnTo>
                    <a:pt x="0" y="59896"/>
                  </a:lnTo>
                  <a:cubicBezTo>
                    <a:pt x="0" y="44010"/>
                    <a:pt x="6310" y="28776"/>
                    <a:pt x="17543" y="17543"/>
                  </a:cubicBezTo>
                  <a:cubicBezTo>
                    <a:pt x="28776" y="6310"/>
                    <a:pt x="44010" y="0"/>
                    <a:pt x="59896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2217"/>
              <a:ext cx="827023" cy="186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지역별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발생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건수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및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순위</a:t>
              </a:r>
              <a:endParaRPr lang="en-US" sz="1800" spc="-28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85735" y="2957375"/>
            <a:ext cx="3273509" cy="551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</a:pPr>
            <a:r>
              <a:rPr lang="en-US" sz="1484" spc="-23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선택한 지역에 맞게, 해당 지역의 </a:t>
            </a:r>
          </a:p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1484" spc="-23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사고 발생 건수와 전체 지역별 사고 순위가 표시된다</a:t>
            </a:r>
          </a:p>
        </p:txBody>
      </p:sp>
      <p:sp>
        <p:nvSpPr>
          <p:cNvPr id="25" name="Freeform 25"/>
          <p:cNvSpPr/>
          <p:nvPr/>
        </p:nvSpPr>
        <p:spPr>
          <a:xfrm>
            <a:off x="3942687" y="2694649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4" y="0"/>
                </a:lnTo>
                <a:lnTo>
                  <a:pt x="566884" y="566885"/>
                </a:lnTo>
                <a:lnTo>
                  <a:pt x="0" y="566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55291" y="4872358"/>
            <a:ext cx="3079289" cy="82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</a:pPr>
            <a:r>
              <a:rPr lang="en-US" sz="1484" spc="-23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전체 지역의 사고 발생 장소의 비율을 확인할 수 있다. 특정 장소에서 사고가 더 자주 발생하는 </a:t>
            </a:r>
          </a:p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1484" spc="-23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경향이 있는지 파악할 수 있다.</a:t>
            </a:r>
          </a:p>
        </p:txBody>
      </p:sp>
      <p:sp>
        <p:nvSpPr>
          <p:cNvPr id="27" name="Freeform 27"/>
          <p:cNvSpPr/>
          <p:nvPr/>
        </p:nvSpPr>
        <p:spPr>
          <a:xfrm>
            <a:off x="3659244" y="4747744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5" y="0"/>
                </a:lnTo>
                <a:lnTo>
                  <a:pt x="566885" y="566885"/>
                </a:lnTo>
                <a:lnTo>
                  <a:pt x="0" y="566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AutoShape 28"/>
          <p:cNvSpPr/>
          <p:nvPr/>
        </p:nvSpPr>
        <p:spPr>
          <a:xfrm flipH="1" flipV="1">
            <a:off x="9499581" y="7542022"/>
            <a:ext cx="0" cy="321006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H="1">
            <a:off x="3495394" y="2573268"/>
            <a:ext cx="2748960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H="1">
            <a:off x="6225271" y="2573268"/>
            <a:ext cx="0" cy="1356906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355291" y="6282122"/>
            <a:ext cx="2818745" cy="659130"/>
            <a:chOff x="0" y="0"/>
            <a:chExt cx="742386" cy="17359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42386" cy="173598"/>
            </a:xfrm>
            <a:custGeom>
              <a:avLst/>
              <a:gdLst/>
              <a:ahLst/>
              <a:cxnLst/>
              <a:rect l="l" t="t" r="r" b="b"/>
              <a:pathLst>
                <a:path w="742386" h="173598">
                  <a:moveTo>
                    <a:pt x="86799" y="0"/>
                  </a:moveTo>
                  <a:lnTo>
                    <a:pt x="655587" y="0"/>
                  </a:lnTo>
                  <a:cubicBezTo>
                    <a:pt x="678607" y="0"/>
                    <a:pt x="700685" y="9145"/>
                    <a:pt x="716963" y="25423"/>
                  </a:cubicBezTo>
                  <a:cubicBezTo>
                    <a:pt x="733241" y="41701"/>
                    <a:pt x="742386" y="63779"/>
                    <a:pt x="742386" y="86799"/>
                  </a:cubicBezTo>
                  <a:lnTo>
                    <a:pt x="742386" y="86799"/>
                  </a:lnTo>
                  <a:cubicBezTo>
                    <a:pt x="742386" y="134737"/>
                    <a:pt x="703524" y="173598"/>
                    <a:pt x="655587" y="173598"/>
                  </a:cubicBezTo>
                  <a:lnTo>
                    <a:pt x="86799" y="173598"/>
                  </a:lnTo>
                  <a:cubicBezTo>
                    <a:pt x="38861" y="173598"/>
                    <a:pt x="0" y="134737"/>
                    <a:pt x="0" y="86799"/>
                  </a:cubicBezTo>
                  <a:lnTo>
                    <a:pt x="0" y="86799"/>
                  </a:lnTo>
                  <a:cubicBezTo>
                    <a:pt x="0" y="38861"/>
                    <a:pt x="38861" y="0"/>
                    <a:pt x="86799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742386" cy="192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50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설립유형별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사고건수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</a:p>
            <a:p>
              <a:pPr algn="ctr">
                <a:lnSpc>
                  <a:spcPts val="2250"/>
                </a:lnSpc>
              </a:pP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/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설립유형별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학교당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사고건수</a:t>
              </a:r>
              <a:endParaRPr lang="en-US" sz="1800" spc="-28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55291" y="7068641"/>
            <a:ext cx="3099696" cy="82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1484" spc="-23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지역별로 학교 설립 유형에 따른 학교 수와 설립 유형별 사고 건수를 함께 분석하여, 학교당 평균 사고 건수로 비교할 수 있다.</a:t>
            </a:r>
          </a:p>
        </p:txBody>
      </p:sp>
      <p:sp>
        <p:nvSpPr>
          <p:cNvPr id="35" name="Freeform 35"/>
          <p:cNvSpPr/>
          <p:nvPr/>
        </p:nvSpPr>
        <p:spPr>
          <a:xfrm>
            <a:off x="3659244" y="6762302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5" y="0"/>
                </a:lnTo>
                <a:lnTo>
                  <a:pt x="566885" y="566884"/>
                </a:lnTo>
                <a:lnTo>
                  <a:pt x="0" y="566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355291" y="4218763"/>
            <a:ext cx="2745996" cy="696136"/>
            <a:chOff x="0" y="-25367"/>
            <a:chExt cx="723225" cy="183345"/>
          </a:xfrm>
        </p:grpSpPr>
        <p:sp>
          <p:nvSpPr>
            <p:cNvPr id="37" name="Freeform 37"/>
            <p:cNvSpPr/>
            <p:nvPr/>
          </p:nvSpPr>
          <p:spPr>
            <a:xfrm>
              <a:off x="0" y="7971"/>
              <a:ext cx="723225" cy="116670"/>
            </a:xfrm>
            <a:custGeom>
              <a:avLst/>
              <a:gdLst/>
              <a:ahLst/>
              <a:cxnLst/>
              <a:rect l="l" t="t" r="r" b="b"/>
              <a:pathLst>
                <a:path w="723225" h="116670">
                  <a:moveTo>
                    <a:pt x="58335" y="0"/>
                  </a:moveTo>
                  <a:lnTo>
                    <a:pt x="664891" y="0"/>
                  </a:lnTo>
                  <a:cubicBezTo>
                    <a:pt x="697108" y="0"/>
                    <a:pt x="723225" y="26117"/>
                    <a:pt x="723225" y="58335"/>
                  </a:cubicBezTo>
                  <a:lnTo>
                    <a:pt x="723225" y="58335"/>
                  </a:lnTo>
                  <a:cubicBezTo>
                    <a:pt x="723225" y="73806"/>
                    <a:pt x="717079" y="88644"/>
                    <a:pt x="706139" y="99584"/>
                  </a:cubicBezTo>
                  <a:cubicBezTo>
                    <a:pt x="695200" y="110524"/>
                    <a:pt x="680362" y="116670"/>
                    <a:pt x="664891" y="116670"/>
                  </a:cubicBezTo>
                  <a:lnTo>
                    <a:pt x="58335" y="116670"/>
                  </a:lnTo>
                  <a:cubicBezTo>
                    <a:pt x="26117" y="116670"/>
                    <a:pt x="0" y="90552"/>
                    <a:pt x="0" y="58335"/>
                  </a:cubicBezTo>
                  <a:lnTo>
                    <a:pt x="0" y="58335"/>
                  </a:lnTo>
                  <a:cubicBezTo>
                    <a:pt x="0" y="26117"/>
                    <a:pt x="26117" y="0"/>
                    <a:pt x="58335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5367"/>
              <a:ext cx="723225" cy="183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장소별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발생비율</a:t>
              </a:r>
              <a:endParaRPr lang="en-US" sz="1800" spc="-28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</p:grpSp>
      <p:sp>
        <p:nvSpPr>
          <p:cNvPr id="39" name="AutoShape 39"/>
          <p:cNvSpPr/>
          <p:nvPr/>
        </p:nvSpPr>
        <p:spPr>
          <a:xfrm flipH="1" flipV="1">
            <a:off x="3174036" y="6581327"/>
            <a:ext cx="1335535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4490521" y="7863029"/>
            <a:ext cx="5009060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H="1">
            <a:off x="4509571" y="6562277"/>
            <a:ext cx="0" cy="1281702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flipH="1">
            <a:off x="3101287" y="4562714"/>
            <a:ext cx="1408284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4490521" y="4562714"/>
            <a:ext cx="0" cy="1175136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>
            <a:off x="4471471" y="5737850"/>
            <a:ext cx="554233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14822333" y="4505564"/>
            <a:ext cx="3096981" cy="85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선택한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지역에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맞게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,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해당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지역의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 총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학교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수와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해당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지역의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인력풀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수를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함께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확인하여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,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지역별학교당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인력풀의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개수를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비교할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수 </a:t>
            </a:r>
            <a:r>
              <a:rPr lang="en-US" sz="1500" spc="-24" dirty="0" err="1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있다</a:t>
            </a:r>
            <a:r>
              <a:rPr lang="en-US" sz="1500" spc="-24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.</a:t>
            </a:r>
          </a:p>
        </p:txBody>
      </p:sp>
      <p:sp>
        <p:nvSpPr>
          <p:cNvPr id="49" name="AutoShape 49"/>
          <p:cNvSpPr/>
          <p:nvPr/>
        </p:nvSpPr>
        <p:spPr>
          <a:xfrm flipV="1">
            <a:off x="13555712" y="4199513"/>
            <a:ext cx="1578347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" name="Group 50"/>
          <p:cNvGrpSpPr/>
          <p:nvPr/>
        </p:nvGrpSpPr>
        <p:grpSpPr>
          <a:xfrm>
            <a:off x="15002110" y="6497272"/>
            <a:ext cx="2842275" cy="703626"/>
            <a:chOff x="0" y="-25117"/>
            <a:chExt cx="748583" cy="185317"/>
          </a:xfrm>
        </p:grpSpPr>
        <p:sp>
          <p:nvSpPr>
            <p:cNvPr id="51" name="Freeform 51"/>
            <p:cNvSpPr/>
            <p:nvPr/>
          </p:nvSpPr>
          <p:spPr>
            <a:xfrm>
              <a:off x="0" y="8221"/>
              <a:ext cx="748583" cy="118642"/>
            </a:xfrm>
            <a:custGeom>
              <a:avLst/>
              <a:gdLst/>
              <a:ahLst/>
              <a:cxnLst/>
              <a:rect l="l" t="t" r="r" b="b"/>
              <a:pathLst>
                <a:path w="748583" h="118642">
                  <a:moveTo>
                    <a:pt x="59321" y="0"/>
                  </a:moveTo>
                  <a:lnTo>
                    <a:pt x="689262" y="0"/>
                  </a:lnTo>
                  <a:cubicBezTo>
                    <a:pt x="704995" y="0"/>
                    <a:pt x="720083" y="6250"/>
                    <a:pt x="731208" y="17375"/>
                  </a:cubicBezTo>
                  <a:cubicBezTo>
                    <a:pt x="742333" y="28500"/>
                    <a:pt x="748583" y="43588"/>
                    <a:pt x="748583" y="59321"/>
                  </a:cubicBezTo>
                  <a:lnTo>
                    <a:pt x="748583" y="59321"/>
                  </a:lnTo>
                  <a:cubicBezTo>
                    <a:pt x="748583" y="92083"/>
                    <a:pt x="722024" y="118642"/>
                    <a:pt x="689262" y="118642"/>
                  </a:cubicBezTo>
                  <a:lnTo>
                    <a:pt x="59321" y="118642"/>
                  </a:lnTo>
                  <a:cubicBezTo>
                    <a:pt x="26559" y="118642"/>
                    <a:pt x="0" y="92083"/>
                    <a:pt x="0" y="59321"/>
                  </a:cubicBezTo>
                  <a:lnTo>
                    <a:pt x="0" y="59321"/>
                  </a:lnTo>
                  <a:cubicBezTo>
                    <a:pt x="0" y="26559"/>
                    <a:pt x="26559" y="0"/>
                    <a:pt x="59321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25117"/>
              <a:ext cx="748583" cy="185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지역별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사고부위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비율</a:t>
              </a:r>
              <a:endParaRPr lang="en-US" sz="1800" spc="-28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4717485" y="7197540"/>
            <a:ext cx="3201829" cy="56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선택한 지역에 맞게, 해당 지역의 사고부위 비율을 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확인할 수 있다. </a:t>
            </a:r>
          </a:p>
        </p:txBody>
      </p:sp>
      <p:sp>
        <p:nvSpPr>
          <p:cNvPr id="54" name="AutoShape 54"/>
          <p:cNvSpPr/>
          <p:nvPr/>
        </p:nvSpPr>
        <p:spPr>
          <a:xfrm>
            <a:off x="13555712" y="6836922"/>
            <a:ext cx="1446398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Freeform 55"/>
          <p:cNvSpPr/>
          <p:nvPr/>
        </p:nvSpPr>
        <p:spPr>
          <a:xfrm>
            <a:off x="14065553" y="6971248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4" y="0"/>
                </a:lnTo>
                <a:lnTo>
                  <a:pt x="566884" y="566885"/>
                </a:lnTo>
                <a:lnTo>
                  <a:pt x="0" y="566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4065553" y="4394926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4" y="0"/>
                </a:lnTo>
                <a:lnTo>
                  <a:pt x="566884" y="566885"/>
                </a:lnTo>
                <a:lnTo>
                  <a:pt x="0" y="566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7" name="AutoShape 57"/>
          <p:cNvSpPr/>
          <p:nvPr/>
        </p:nvSpPr>
        <p:spPr>
          <a:xfrm flipV="1">
            <a:off x="10619581" y="2349108"/>
            <a:ext cx="4149496" cy="17976"/>
          </a:xfrm>
          <a:prstGeom prst="line">
            <a:avLst/>
          </a:prstGeom>
          <a:ln w="38100" cap="flat">
            <a:solidFill>
              <a:srgbClr val="F7C9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>
            <a:off x="10638586" y="2348034"/>
            <a:ext cx="0" cy="1824321"/>
          </a:xfrm>
          <a:prstGeom prst="line">
            <a:avLst/>
          </a:prstGeom>
          <a:ln w="38100" cap="flat">
            <a:solidFill>
              <a:srgbClr val="F7C9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flipV="1">
            <a:off x="10160753" y="4153304"/>
            <a:ext cx="496883" cy="0"/>
          </a:xfrm>
          <a:prstGeom prst="line">
            <a:avLst/>
          </a:prstGeom>
          <a:ln w="38100" cap="flat">
            <a:solidFill>
              <a:srgbClr val="F7C9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0" name="Group 60"/>
          <p:cNvGrpSpPr/>
          <p:nvPr/>
        </p:nvGrpSpPr>
        <p:grpSpPr>
          <a:xfrm>
            <a:off x="14769076" y="1943100"/>
            <a:ext cx="2895532" cy="705843"/>
            <a:chOff x="0" y="-47319"/>
            <a:chExt cx="762609" cy="185901"/>
          </a:xfrm>
        </p:grpSpPr>
        <p:sp>
          <p:nvSpPr>
            <p:cNvPr id="61" name="Freeform 61"/>
            <p:cNvSpPr/>
            <p:nvPr/>
          </p:nvSpPr>
          <p:spPr>
            <a:xfrm>
              <a:off x="0" y="-13982"/>
              <a:ext cx="762609" cy="119226"/>
            </a:xfrm>
            <a:custGeom>
              <a:avLst/>
              <a:gdLst/>
              <a:ahLst/>
              <a:cxnLst/>
              <a:rect l="l" t="t" r="r" b="b"/>
              <a:pathLst>
                <a:path w="762609" h="119226">
                  <a:moveTo>
                    <a:pt x="59613" y="0"/>
                  </a:moveTo>
                  <a:lnTo>
                    <a:pt x="702996" y="0"/>
                  </a:lnTo>
                  <a:cubicBezTo>
                    <a:pt x="735920" y="0"/>
                    <a:pt x="762609" y="26690"/>
                    <a:pt x="762609" y="59613"/>
                  </a:cubicBezTo>
                  <a:lnTo>
                    <a:pt x="762609" y="59613"/>
                  </a:lnTo>
                  <a:cubicBezTo>
                    <a:pt x="762609" y="75423"/>
                    <a:pt x="756329" y="90586"/>
                    <a:pt x="745149" y="101766"/>
                  </a:cubicBezTo>
                  <a:cubicBezTo>
                    <a:pt x="733969" y="112945"/>
                    <a:pt x="718807" y="119226"/>
                    <a:pt x="702996" y="119226"/>
                  </a:cubicBezTo>
                  <a:lnTo>
                    <a:pt x="59613" y="119226"/>
                  </a:lnTo>
                  <a:cubicBezTo>
                    <a:pt x="43803" y="119226"/>
                    <a:pt x="28640" y="112945"/>
                    <a:pt x="17460" y="101766"/>
                  </a:cubicBezTo>
                  <a:cubicBezTo>
                    <a:pt x="6281" y="90586"/>
                    <a:pt x="0" y="75423"/>
                    <a:pt x="0" y="59613"/>
                  </a:cubicBezTo>
                  <a:lnTo>
                    <a:pt x="0" y="59613"/>
                  </a:lnTo>
                  <a:cubicBezTo>
                    <a:pt x="0" y="43803"/>
                    <a:pt x="6281" y="28640"/>
                    <a:pt x="17460" y="17460"/>
                  </a:cubicBezTo>
                  <a:cubicBezTo>
                    <a:pt x="28640" y="6281"/>
                    <a:pt x="43803" y="0"/>
                    <a:pt x="59613" y="0"/>
                  </a:cubicBezTo>
                  <a:close/>
                </a:path>
              </a:pathLst>
            </a:custGeom>
            <a:solidFill>
              <a:srgbClr val="FFE99C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47319"/>
              <a:ext cx="762609" cy="185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지역선택</a:t>
              </a:r>
              <a:endParaRPr lang="en-US" sz="1800" spc="-28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</p:grpSp>
      <p:sp>
        <p:nvSpPr>
          <p:cNvPr id="63" name="Freeform 63"/>
          <p:cNvSpPr/>
          <p:nvPr/>
        </p:nvSpPr>
        <p:spPr>
          <a:xfrm>
            <a:off x="14067197" y="2446519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5" y="0"/>
                </a:lnTo>
                <a:lnTo>
                  <a:pt x="566885" y="566885"/>
                </a:lnTo>
                <a:lnTo>
                  <a:pt x="0" y="566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4" name="TextBox 64"/>
          <p:cNvSpPr txBox="1"/>
          <p:nvPr/>
        </p:nvSpPr>
        <p:spPr>
          <a:xfrm>
            <a:off x="15286916" y="2694248"/>
            <a:ext cx="2062967" cy="28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확인하고 싶은 지역을 선택한다. 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4859000" y="3830275"/>
            <a:ext cx="2842275" cy="703626"/>
            <a:chOff x="0" y="-37927"/>
            <a:chExt cx="748583" cy="185317"/>
          </a:xfrm>
        </p:grpSpPr>
        <p:sp>
          <p:nvSpPr>
            <p:cNvPr id="46" name="Freeform 46"/>
            <p:cNvSpPr/>
            <p:nvPr/>
          </p:nvSpPr>
          <p:spPr>
            <a:xfrm>
              <a:off x="0" y="-4589"/>
              <a:ext cx="748583" cy="118642"/>
            </a:xfrm>
            <a:custGeom>
              <a:avLst/>
              <a:gdLst/>
              <a:ahLst/>
              <a:cxnLst/>
              <a:rect l="l" t="t" r="r" b="b"/>
              <a:pathLst>
                <a:path w="748583" h="118642">
                  <a:moveTo>
                    <a:pt x="59321" y="0"/>
                  </a:moveTo>
                  <a:lnTo>
                    <a:pt x="689262" y="0"/>
                  </a:lnTo>
                  <a:cubicBezTo>
                    <a:pt x="704995" y="0"/>
                    <a:pt x="720083" y="6250"/>
                    <a:pt x="731208" y="17375"/>
                  </a:cubicBezTo>
                  <a:cubicBezTo>
                    <a:pt x="742333" y="28500"/>
                    <a:pt x="748583" y="43588"/>
                    <a:pt x="748583" y="59321"/>
                  </a:cubicBezTo>
                  <a:lnTo>
                    <a:pt x="748583" y="59321"/>
                  </a:lnTo>
                  <a:cubicBezTo>
                    <a:pt x="748583" y="92083"/>
                    <a:pt x="722024" y="118642"/>
                    <a:pt x="689262" y="118642"/>
                  </a:cubicBezTo>
                  <a:lnTo>
                    <a:pt x="59321" y="118642"/>
                  </a:lnTo>
                  <a:cubicBezTo>
                    <a:pt x="26559" y="118642"/>
                    <a:pt x="0" y="92083"/>
                    <a:pt x="0" y="59321"/>
                  </a:cubicBezTo>
                  <a:lnTo>
                    <a:pt x="0" y="59321"/>
                  </a:lnTo>
                  <a:cubicBezTo>
                    <a:pt x="0" y="26559"/>
                    <a:pt x="26559" y="0"/>
                    <a:pt x="59321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7927"/>
              <a:ext cx="748583" cy="185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지역별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학교당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인력풀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개수</a:t>
              </a:r>
              <a:endParaRPr lang="en-US" sz="1800" spc="-28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b="-26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6648" y="579256"/>
            <a:ext cx="16934703" cy="142464"/>
            <a:chOff x="0" y="0"/>
            <a:chExt cx="22579604" cy="189952"/>
          </a:xfrm>
        </p:grpSpPr>
        <p:sp>
          <p:nvSpPr>
            <p:cNvPr id="4" name="Freeform 4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76648" y="1182413"/>
            <a:ext cx="1141584" cy="813921"/>
          </a:xfrm>
          <a:custGeom>
            <a:avLst/>
            <a:gdLst/>
            <a:ahLst/>
            <a:cxnLst/>
            <a:rect l="l" t="t" r="r" b="b"/>
            <a:pathLst>
              <a:path w="1141584" h="813921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39187" y="2645407"/>
            <a:ext cx="9293015" cy="5227321"/>
          </a:xfrm>
          <a:custGeom>
            <a:avLst/>
            <a:gdLst/>
            <a:ahLst/>
            <a:cxnLst/>
            <a:rect l="l" t="t" r="r" b="b"/>
            <a:pathLst>
              <a:path w="9293015" h="5227321">
                <a:moveTo>
                  <a:pt x="0" y="0"/>
                </a:moveTo>
                <a:lnTo>
                  <a:pt x="9293016" y="0"/>
                </a:lnTo>
                <a:lnTo>
                  <a:pt x="9293016" y="5227321"/>
                </a:lnTo>
                <a:lnTo>
                  <a:pt x="0" y="5227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62135" y="866775"/>
            <a:ext cx="11161043" cy="131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사고 현황 : WHO “누가” 대시보드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34791" y="3771900"/>
            <a:ext cx="2876561" cy="713743"/>
            <a:chOff x="0" y="-33450"/>
            <a:chExt cx="757613" cy="187982"/>
          </a:xfrm>
        </p:grpSpPr>
        <p:sp>
          <p:nvSpPr>
            <p:cNvPr id="11" name="Freeform 11"/>
            <p:cNvSpPr/>
            <p:nvPr/>
          </p:nvSpPr>
          <p:spPr>
            <a:xfrm>
              <a:off x="0" y="-113"/>
              <a:ext cx="757613" cy="121307"/>
            </a:xfrm>
            <a:custGeom>
              <a:avLst/>
              <a:gdLst/>
              <a:ahLst/>
              <a:cxnLst/>
              <a:rect l="l" t="t" r="r" b="b"/>
              <a:pathLst>
                <a:path w="757613" h="121307">
                  <a:moveTo>
                    <a:pt x="60653" y="0"/>
                  </a:moveTo>
                  <a:lnTo>
                    <a:pt x="696959" y="0"/>
                  </a:lnTo>
                  <a:cubicBezTo>
                    <a:pt x="713046" y="0"/>
                    <a:pt x="728473" y="6390"/>
                    <a:pt x="739848" y="17765"/>
                  </a:cubicBezTo>
                  <a:cubicBezTo>
                    <a:pt x="751223" y="29140"/>
                    <a:pt x="757613" y="44567"/>
                    <a:pt x="757613" y="60653"/>
                  </a:cubicBezTo>
                  <a:lnTo>
                    <a:pt x="757613" y="60653"/>
                  </a:lnTo>
                  <a:cubicBezTo>
                    <a:pt x="757613" y="76740"/>
                    <a:pt x="751223" y="92167"/>
                    <a:pt x="739848" y="103542"/>
                  </a:cubicBezTo>
                  <a:cubicBezTo>
                    <a:pt x="728473" y="114917"/>
                    <a:pt x="713046" y="121307"/>
                    <a:pt x="696959" y="121307"/>
                  </a:cubicBezTo>
                  <a:lnTo>
                    <a:pt x="60653" y="121307"/>
                  </a:lnTo>
                  <a:cubicBezTo>
                    <a:pt x="44567" y="121307"/>
                    <a:pt x="29140" y="114917"/>
                    <a:pt x="17765" y="103542"/>
                  </a:cubicBezTo>
                  <a:cubicBezTo>
                    <a:pt x="6390" y="92167"/>
                    <a:pt x="0" y="76740"/>
                    <a:pt x="0" y="60653"/>
                  </a:cubicBezTo>
                  <a:lnTo>
                    <a:pt x="0" y="60653"/>
                  </a:lnTo>
                  <a:cubicBezTo>
                    <a:pt x="0" y="44567"/>
                    <a:pt x="6390" y="29140"/>
                    <a:pt x="17765" y="17765"/>
                  </a:cubicBezTo>
                  <a:cubicBezTo>
                    <a:pt x="29140" y="6390"/>
                    <a:pt x="44567" y="0"/>
                    <a:pt x="60653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3450"/>
              <a:ext cx="757613" cy="187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학교급별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필터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190094" y="4438350"/>
            <a:ext cx="2069206" cy="171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유치원/초등학교/중학교/고등학교를 클릭하면,</a:t>
            </a:r>
          </a:p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학교급별  사고건수, </a:t>
            </a:r>
          </a:p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학년별 사고비교,</a:t>
            </a:r>
          </a:p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사고당시활동을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한 눈에 파악할 수 있다. 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3509175" y="3611986"/>
            <a:ext cx="642794" cy="9525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3601628" y="3082896"/>
            <a:ext cx="1284320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759353" y="2711057"/>
            <a:ext cx="2842275" cy="756043"/>
            <a:chOff x="0" y="-36374"/>
            <a:chExt cx="748583" cy="199123"/>
          </a:xfrm>
        </p:grpSpPr>
        <p:sp>
          <p:nvSpPr>
            <p:cNvPr id="17" name="Freeform 17"/>
            <p:cNvSpPr/>
            <p:nvPr/>
          </p:nvSpPr>
          <p:spPr>
            <a:xfrm>
              <a:off x="0" y="-3036"/>
              <a:ext cx="748583" cy="132448"/>
            </a:xfrm>
            <a:custGeom>
              <a:avLst/>
              <a:gdLst/>
              <a:ahLst/>
              <a:cxnLst/>
              <a:rect l="l" t="t" r="r" b="b"/>
              <a:pathLst>
                <a:path w="748583" h="132448">
                  <a:moveTo>
                    <a:pt x="66224" y="0"/>
                  </a:moveTo>
                  <a:lnTo>
                    <a:pt x="682359" y="0"/>
                  </a:lnTo>
                  <a:cubicBezTo>
                    <a:pt x="699923" y="0"/>
                    <a:pt x="716767" y="6977"/>
                    <a:pt x="729186" y="19397"/>
                  </a:cubicBezTo>
                  <a:cubicBezTo>
                    <a:pt x="741606" y="31816"/>
                    <a:pt x="748583" y="48660"/>
                    <a:pt x="748583" y="66224"/>
                  </a:cubicBezTo>
                  <a:lnTo>
                    <a:pt x="748583" y="66224"/>
                  </a:lnTo>
                  <a:cubicBezTo>
                    <a:pt x="748583" y="102798"/>
                    <a:pt x="718933" y="132448"/>
                    <a:pt x="682359" y="132448"/>
                  </a:cubicBezTo>
                  <a:lnTo>
                    <a:pt x="66224" y="132448"/>
                  </a:lnTo>
                  <a:cubicBezTo>
                    <a:pt x="48660" y="132448"/>
                    <a:pt x="31816" y="125470"/>
                    <a:pt x="19397" y="113051"/>
                  </a:cubicBezTo>
                  <a:cubicBezTo>
                    <a:pt x="6977" y="100632"/>
                    <a:pt x="0" y="83787"/>
                    <a:pt x="0" y="66224"/>
                  </a:cubicBezTo>
                  <a:lnTo>
                    <a:pt x="0" y="66224"/>
                  </a:lnTo>
                  <a:cubicBezTo>
                    <a:pt x="0" y="48660"/>
                    <a:pt x="6977" y="31816"/>
                    <a:pt x="19397" y="19397"/>
                  </a:cubicBezTo>
                  <a:cubicBezTo>
                    <a:pt x="31816" y="6977"/>
                    <a:pt x="48660" y="0"/>
                    <a:pt x="66224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6374"/>
              <a:ext cx="748583" cy="199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성별필터</a:t>
              </a:r>
              <a:endParaRPr lang="en-US" sz="1800" spc="-28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02665" y="3494798"/>
            <a:ext cx="2118940" cy="56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성별 필터를 클릭하면,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성별별 사고수를 파악할  수 있다.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4113869" y="4148248"/>
            <a:ext cx="620922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4866899" y="3073371"/>
            <a:ext cx="0" cy="538615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4847768" y="3618225"/>
            <a:ext cx="4755768" cy="3286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4132919" y="3602461"/>
            <a:ext cx="0" cy="526737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3101287" y="8336094"/>
            <a:ext cx="1159875" cy="1159875"/>
          </a:xfrm>
          <a:custGeom>
            <a:avLst/>
            <a:gdLst/>
            <a:ahLst/>
            <a:cxnLst/>
            <a:rect l="l" t="t" r="r" b="b"/>
            <a:pathLst>
              <a:path w="1159875" h="1159875">
                <a:moveTo>
                  <a:pt x="0" y="0"/>
                </a:moveTo>
                <a:lnTo>
                  <a:pt x="1159875" y="0"/>
                </a:lnTo>
                <a:lnTo>
                  <a:pt x="1159875" y="1159874"/>
                </a:lnTo>
                <a:lnTo>
                  <a:pt x="0" y="1159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419095" y="8096058"/>
            <a:ext cx="10969979" cy="190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3020"/>
              </a:lnSpc>
              <a:buFont typeface="Arial"/>
              <a:buChar char="•"/>
            </a:pPr>
            <a:r>
              <a:rPr lang="en-US" sz="2000" spc="-32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초등학교(36%) &gt; 중학교(35.59%) &gt; 고등학교(21.43%) &gt; 유치원(6.98%)로 사고를 많이 당한다. </a:t>
            </a:r>
          </a:p>
          <a:p>
            <a:pPr marL="431807" lvl="1" indent="-215904" algn="l">
              <a:lnSpc>
                <a:spcPts val="3020"/>
              </a:lnSpc>
              <a:buFont typeface="Arial"/>
              <a:buChar char="•"/>
            </a:pPr>
            <a:r>
              <a:rPr lang="en-US" sz="2000" spc="-32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중학생은 1~3학년 모두 전체 학급별 평균 사고 수보다 사고가 많이 발생한다. 중학교 1학년이 사고를 가장 많이 당한다. </a:t>
            </a:r>
          </a:p>
          <a:p>
            <a:pPr marL="431807" lvl="1" indent="-215904" algn="l">
              <a:lnSpc>
                <a:spcPts val="3020"/>
              </a:lnSpc>
              <a:buFont typeface="Arial"/>
              <a:buChar char="•"/>
            </a:pPr>
            <a:r>
              <a:rPr lang="en-US" sz="2000" spc="-32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구기운동으로 인한 사고 수는 유치원을 제외한 학급별로 가장 많은 비율로 이루어져있다.</a:t>
            </a:r>
          </a:p>
          <a:p>
            <a:pPr marL="431807" lvl="1" indent="-215904" algn="l">
              <a:lnSpc>
                <a:spcPts val="3020"/>
              </a:lnSpc>
              <a:buFont typeface="Arial"/>
              <a:buChar char="•"/>
            </a:pPr>
            <a:r>
              <a:rPr lang="en-US" sz="2000" spc="-32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남학생이 주로 여학생보다 사로를 많이 당하고, 그 격차는 나이가 들아감에 따라 커진다. </a:t>
            </a:r>
          </a:p>
          <a:p>
            <a:pPr algn="l">
              <a:lnSpc>
                <a:spcPts val="3020"/>
              </a:lnSpc>
            </a:pPr>
            <a:endParaRPr lang="en-US" sz="2000" spc="-32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676648" y="9793066"/>
            <a:ext cx="16934703" cy="142464"/>
            <a:chOff x="0" y="0"/>
            <a:chExt cx="22579604" cy="189952"/>
          </a:xfrm>
        </p:grpSpPr>
        <p:sp>
          <p:nvSpPr>
            <p:cNvPr id="27" name="Freeform 27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3852210" y="3241285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5" y="0"/>
                </a:lnTo>
                <a:lnTo>
                  <a:pt x="566885" y="566885"/>
                </a:lnTo>
                <a:lnTo>
                  <a:pt x="0" y="566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167906" y="4495500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5" y="0"/>
                </a:lnTo>
                <a:lnTo>
                  <a:pt x="566885" y="566885"/>
                </a:lnTo>
                <a:lnTo>
                  <a:pt x="0" y="566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39187" y="2645407"/>
            <a:ext cx="9293015" cy="5227321"/>
          </a:xfrm>
          <a:custGeom>
            <a:avLst/>
            <a:gdLst/>
            <a:ahLst/>
            <a:cxnLst/>
            <a:rect l="l" t="t" r="r" b="b"/>
            <a:pathLst>
              <a:path w="9293015" h="5227321">
                <a:moveTo>
                  <a:pt x="0" y="0"/>
                </a:moveTo>
                <a:lnTo>
                  <a:pt x="9293016" y="0"/>
                </a:lnTo>
                <a:lnTo>
                  <a:pt x="9293016" y="5227321"/>
                </a:lnTo>
                <a:lnTo>
                  <a:pt x="0" y="5227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33350" y="3595483"/>
          <a:ext cx="4353436" cy="4038038"/>
        </p:xfrm>
        <a:graphic>
          <a:graphicData uri="http://schemas.openxmlformats.org/drawingml/2006/table">
            <a:tbl>
              <a:tblPr/>
              <a:tblGrid>
                <a:gridCol w="87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39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순위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7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사고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부위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7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사고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형태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7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당시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활동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7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매개물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07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Top1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물리적힘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구기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운동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운동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장비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94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Top2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낙상 -넘어짐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구기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운동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운동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장비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071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Top3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머리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(두부)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물리적 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구기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운동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운동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구름고딕"/>
                          <a:ea typeface="TDTD구름고딕"/>
                          <a:cs typeface="TDTD구름고딕"/>
                          <a:sym typeface="TDTD구름고딕"/>
                        </a:rPr>
                        <a:t>장비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676648" y="579256"/>
            <a:ext cx="16934703" cy="142464"/>
            <a:chOff x="0" y="0"/>
            <a:chExt cx="22579604" cy="189952"/>
          </a:xfrm>
        </p:grpSpPr>
        <p:sp>
          <p:nvSpPr>
            <p:cNvPr id="5" name="Freeform 5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676648" y="1182413"/>
            <a:ext cx="1141584" cy="813921"/>
          </a:xfrm>
          <a:custGeom>
            <a:avLst/>
            <a:gdLst/>
            <a:ahLst/>
            <a:cxnLst/>
            <a:rect l="l" t="t" r="r" b="b"/>
            <a:pathLst>
              <a:path w="1141584" h="813921">
                <a:moveTo>
                  <a:pt x="0" y="0"/>
                </a:moveTo>
                <a:lnTo>
                  <a:pt x="1141584" y="0"/>
                </a:lnTo>
                <a:lnTo>
                  <a:pt x="1141584" y="813920"/>
                </a:lnTo>
                <a:lnTo>
                  <a:pt x="0" y="813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76648" y="9793066"/>
            <a:ext cx="16934703" cy="142464"/>
            <a:chOff x="0" y="0"/>
            <a:chExt cx="22579604" cy="189952"/>
          </a:xfrm>
        </p:grpSpPr>
        <p:sp>
          <p:nvSpPr>
            <p:cNvPr id="10" name="Freeform 10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3101287" y="8336094"/>
            <a:ext cx="1159875" cy="1159875"/>
          </a:xfrm>
          <a:custGeom>
            <a:avLst/>
            <a:gdLst/>
            <a:ahLst/>
            <a:cxnLst/>
            <a:rect l="l" t="t" r="r" b="b"/>
            <a:pathLst>
              <a:path w="1159875" h="1159875">
                <a:moveTo>
                  <a:pt x="0" y="0"/>
                </a:moveTo>
                <a:lnTo>
                  <a:pt x="1159875" y="0"/>
                </a:lnTo>
                <a:lnTo>
                  <a:pt x="1159875" y="1159874"/>
                </a:lnTo>
                <a:lnTo>
                  <a:pt x="0" y="1159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13582427" y="5368735"/>
            <a:ext cx="1624307" cy="0"/>
          </a:xfrm>
          <a:prstGeom prst="line">
            <a:avLst/>
          </a:prstGeom>
          <a:ln w="38100" cap="flat">
            <a:solidFill>
              <a:srgbClr val="1E1A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5199613" y="4991101"/>
            <a:ext cx="2435900" cy="703626"/>
            <a:chOff x="0" y="-40138"/>
            <a:chExt cx="641554" cy="185317"/>
          </a:xfrm>
        </p:grpSpPr>
        <p:sp>
          <p:nvSpPr>
            <p:cNvPr id="16" name="Freeform 16"/>
            <p:cNvSpPr/>
            <p:nvPr/>
          </p:nvSpPr>
          <p:spPr>
            <a:xfrm>
              <a:off x="0" y="-6800"/>
              <a:ext cx="641554" cy="118642"/>
            </a:xfrm>
            <a:custGeom>
              <a:avLst/>
              <a:gdLst/>
              <a:ahLst/>
              <a:cxnLst/>
              <a:rect l="l" t="t" r="r" b="b"/>
              <a:pathLst>
                <a:path w="641554" h="118642">
                  <a:moveTo>
                    <a:pt x="59321" y="0"/>
                  </a:moveTo>
                  <a:lnTo>
                    <a:pt x="582233" y="0"/>
                  </a:lnTo>
                  <a:cubicBezTo>
                    <a:pt x="614995" y="0"/>
                    <a:pt x="641554" y="26559"/>
                    <a:pt x="641554" y="59321"/>
                  </a:cubicBezTo>
                  <a:lnTo>
                    <a:pt x="641554" y="59321"/>
                  </a:lnTo>
                  <a:cubicBezTo>
                    <a:pt x="641554" y="75054"/>
                    <a:pt x="635304" y="90142"/>
                    <a:pt x="624179" y="101267"/>
                  </a:cubicBezTo>
                  <a:cubicBezTo>
                    <a:pt x="613054" y="112392"/>
                    <a:pt x="597966" y="118642"/>
                    <a:pt x="582233" y="118642"/>
                  </a:cubicBezTo>
                  <a:lnTo>
                    <a:pt x="59321" y="118642"/>
                  </a:lnTo>
                  <a:cubicBezTo>
                    <a:pt x="26559" y="118642"/>
                    <a:pt x="0" y="92083"/>
                    <a:pt x="0" y="59321"/>
                  </a:cubicBezTo>
                  <a:lnTo>
                    <a:pt x="0" y="59321"/>
                  </a:lnTo>
                  <a:cubicBezTo>
                    <a:pt x="0" y="26559"/>
                    <a:pt x="26559" y="0"/>
                    <a:pt x="59321" y="0"/>
                  </a:cubicBezTo>
                  <a:close/>
                </a:path>
              </a:pathLst>
            </a:custGeom>
            <a:solidFill>
              <a:srgbClr val="ECEDE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0138"/>
              <a:ext cx="641554" cy="185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8"/>
                </a:lnSpc>
              </a:pP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객체별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생키</a:t>
              </a:r>
              <a:r>
                <a:rPr lang="en-US" sz="1800" spc="-28" dirty="0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</a:t>
              </a:r>
              <a:r>
                <a:rPr lang="en-US" sz="1800" spc="-28" dirty="0" err="1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차트</a:t>
              </a:r>
              <a:endParaRPr lang="en-US" sz="1800" spc="-28" dirty="0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736424" y="5765419"/>
            <a:ext cx="3187015" cy="114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대시보드 하단에 위치한 생키차트의 기둥을 </a:t>
            </a:r>
          </a:p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마우스 오버하게 되면,</a:t>
            </a:r>
          </a:p>
          <a:p>
            <a:pPr algn="ctr">
              <a:lnSpc>
                <a:spcPts val="2265"/>
              </a:lnSpc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그 객체에 해당하는 사고들이 양옆으로 </a:t>
            </a:r>
          </a:p>
          <a:p>
            <a:pPr algn="ctr">
              <a:lnSpc>
                <a:spcPts val="2265"/>
              </a:lnSpc>
              <a:spcBef>
                <a:spcPct val="0"/>
              </a:spcBef>
            </a:pPr>
            <a:r>
              <a: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하이라이트 된다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169540" y="5593969"/>
            <a:ext cx="566885" cy="566885"/>
          </a:xfrm>
          <a:custGeom>
            <a:avLst/>
            <a:gdLst/>
            <a:ahLst/>
            <a:cxnLst/>
            <a:rect l="l" t="t" r="r" b="b"/>
            <a:pathLst>
              <a:path w="566885" h="566885">
                <a:moveTo>
                  <a:pt x="0" y="0"/>
                </a:moveTo>
                <a:lnTo>
                  <a:pt x="566884" y="0"/>
                </a:lnTo>
                <a:lnTo>
                  <a:pt x="566884" y="566885"/>
                </a:lnTo>
                <a:lnTo>
                  <a:pt x="0" y="5668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298894" y="7106539"/>
            <a:ext cx="3977255" cy="80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sz="2168" spc="-34">
                <a:solidFill>
                  <a:srgbClr val="FEFEFE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※ 각각에 해당하는 사고를 </a:t>
            </a:r>
          </a:p>
          <a:p>
            <a:pPr algn="ctr">
              <a:lnSpc>
                <a:spcPts val="3274"/>
              </a:lnSpc>
              <a:spcBef>
                <a:spcPct val="0"/>
              </a:spcBef>
            </a:pPr>
            <a:r>
              <a:rPr lang="en-US" sz="2168" spc="-34">
                <a:solidFill>
                  <a:srgbClr val="FEFEFE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전체적인 흐름에서 파악할 수 있다.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2569" y="2787382"/>
            <a:ext cx="2127204" cy="503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7"/>
              </a:lnSpc>
              <a:spcBef>
                <a:spcPct val="0"/>
              </a:spcBef>
            </a:pPr>
            <a:r>
              <a:rPr lang="en-US" sz="2700" spc="-43" dirty="0">
                <a:solidFill>
                  <a:srgbClr val="FEFEFE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Top3 Set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62135" y="866775"/>
            <a:ext cx="15659807" cy="131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 dirty="0" err="1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사고</a:t>
            </a:r>
            <a:r>
              <a:rPr lang="en-US" sz="7600" spc="-410" dirty="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 </a:t>
            </a:r>
            <a:r>
              <a:rPr lang="en-US" sz="7600" spc="-410" dirty="0" err="1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현황</a:t>
            </a:r>
            <a:r>
              <a:rPr lang="en-US" sz="7600" spc="-410" dirty="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 : WHY “</a:t>
            </a:r>
            <a:r>
              <a:rPr lang="en-US" sz="7600" spc="-410" dirty="0" err="1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사고부위·매개물</a:t>
            </a:r>
            <a:r>
              <a:rPr lang="en-US" sz="7600" spc="-410" dirty="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 등” </a:t>
            </a:r>
            <a:r>
              <a:rPr lang="en-US" sz="7600" spc="-410" dirty="0" err="1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대시보드</a:t>
            </a:r>
            <a:endParaRPr lang="en-US" sz="7600" spc="-410" dirty="0">
              <a:solidFill>
                <a:srgbClr val="FFFFFF"/>
              </a:solidFill>
              <a:latin typeface="TDTD갬성명조"/>
              <a:ea typeface="TDTD갬성명조"/>
              <a:cs typeface="TDTD갬성명조"/>
              <a:sym typeface="TDTD갬성명조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419095" y="8096058"/>
            <a:ext cx="11555681" cy="152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3020"/>
              </a:lnSpc>
              <a:buFont typeface="Arial"/>
              <a:buChar char="•"/>
            </a:pPr>
            <a:r>
              <a:rPr lang="en-US" sz="2000" spc="-32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사고형태별로 물리적인 힘 노출(40.46%) &gt; 낙상-넘어짐(18.21%) &gt; 낙상-미끄러짐(9.18%) 순으로 사고가 많이 난다. </a:t>
            </a:r>
          </a:p>
          <a:p>
            <a:pPr marL="431807" lvl="1" indent="-215904" algn="l">
              <a:lnSpc>
                <a:spcPts val="3020"/>
              </a:lnSpc>
              <a:buFont typeface="Arial"/>
              <a:buChar char="•"/>
            </a:pPr>
            <a:r>
              <a:rPr lang="en-US" sz="2000" spc="-32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물리적인 힘 노출에 의한 신체 손상은 손과 머리(두부)이다.  ( 특히, 머리(두부)는 대부분 유아들에 의해 발생한다. )</a:t>
            </a:r>
          </a:p>
          <a:p>
            <a:pPr marL="431807" lvl="1" indent="-215904" algn="l">
              <a:lnSpc>
                <a:spcPts val="3020"/>
              </a:lnSpc>
              <a:buFont typeface="Arial"/>
              <a:buChar char="•"/>
            </a:pPr>
            <a:r>
              <a:rPr lang="en-US" sz="2000" spc="-32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‘물리적인 힘 노출’의 상당수는 ‘운동(놀이)용 장비’로 인해 ‘구기운동’ 시간에 발생한다</a:t>
            </a:r>
          </a:p>
          <a:p>
            <a:pPr marL="431807" lvl="1" indent="-215904" algn="l">
              <a:lnSpc>
                <a:spcPts val="3020"/>
              </a:lnSpc>
              <a:buFont typeface="Arial"/>
              <a:buChar char="•"/>
            </a:pPr>
            <a:r>
              <a:rPr lang="en-US" sz="2000" spc="-32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사고당시활동별로 구기운동&gt;보행/주행&gt;장난/놀이 순서로 사고건수가 많다.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3047470" y="2230073"/>
            <a:ext cx="5228678" cy="2572421"/>
            <a:chOff x="0" y="-211197"/>
            <a:chExt cx="6971571" cy="3429895"/>
          </a:xfrm>
        </p:grpSpPr>
        <p:sp>
          <p:nvSpPr>
            <p:cNvPr id="25" name="AutoShape 25"/>
            <p:cNvSpPr/>
            <p:nvPr/>
          </p:nvSpPr>
          <p:spPr>
            <a:xfrm flipV="1">
              <a:off x="0" y="2261039"/>
              <a:ext cx="1429741" cy="0"/>
            </a:xfrm>
            <a:prstGeom prst="line">
              <a:avLst/>
            </a:prstGeom>
            <a:ln w="50800" cap="flat">
              <a:solidFill>
                <a:srgbClr val="1E1A1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>
              <a:off x="1404341" y="287769"/>
              <a:ext cx="0" cy="1960570"/>
            </a:xfrm>
            <a:prstGeom prst="line">
              <a:avLst/>
            </a:prstGeom>
            <a:ln w="50800" cap="flat">
              <a:solidFill>
                <a:srgbClr val="1E1A1B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7" name="Group 27"/>
            <p:cNvGrpSpPr/>
            <p:nvPr/>
          </p:nvGrpSpPr>
          <p:grpSpPr>
            <a:xfrm>
              <a:off x="2751000" y="-211197"/>
              <a:ext cx="3247866" cy="938169"/>
              <a:chOff x="-6089" y="-41718"/>
              <a:chExt cx="641554" cy="18531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6089" y="-8380"/>
                <a:ext cx="641554" cy="118642"/>
              </a:xfrm>
              <a:custGeom>
                <a:avLst/>
                <a:gdLst/>
                <a:ahLst/>
                <a:cxnLst/>
                <a:rect l="l" t="t" r="r" b="b"/>
                <a:pathLst>
                  <a:path w="641554" h="118642">
                    <a:moveTo>
                      <a:pt x="59321" y="0"/>
                    </a:moveTo>
                    <a:lnTo>
                      <a:pt x="582233" y="0"/>
                    </a:lnTo>
                    <a:cubicBezTo>
                      <a:pt x="614995" y="0"/>
                      <a:pt x="641554" y="26559"/>
                      <a:pt x="641554" y="59321"/>
                    </a:cubicBezTo>
                    <a:lnTo>
                      <a:pt x="641554" y="59321"/>
                    </a:lnTo>
                    <a:cubicBezTo>
                      <a:pt x="641554" y="75054"/>
                      <a:pt x="635304" y="90142"/>
                      <a:pt x="624179" y="101267"/>
                    </a:cubicBezTo>
                    <a:cubicBezTo>
                      <a:pt x="613054" y="112392"/>
                      <a:pt x="597966" y="118642"/>
                      <a:pt x="582233" y="118642"/>
                    </a:cubicBezTo>
                    <a:lnTo>
                      <a:pt x="59321" y="118642"/>
                    </a:lnTo>
                    <a:cubicBezTo>
                      <a:pt x="26559" y="118642"/>
                      <a:pt x="0" y="92083"/>
                      <a:pt x="0" y="59321"/>
                    </a:cubicBezTo>
                    <a:lnTo>
                      <a:pt x="0" y="59321"/>
                    </a:lnTo>
                    <a:cubicBezTo>
                      <a:pt x="0" y="26559"/>
                      <a:pt x="26559" y="0"/>
                      <a:pt x="59321" y="0"/>
                    </a:cubicBezTo>
                    <a:close/>
                  </a:path>
                </a:pathLst>
              </a:custGeom>
              <a:solidFill>
                <a:srgbClr val="ECEDED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-6089" y="-41718"/>
                <a:ext cx="641554" cy="1853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18"/>
                  </a:lnSpc>
                </a:pPr>
                <a:r>
                  <a:rPr lang="en-US" sz="1800" spc="-28" dirty="0" err="1">
                    <a:solidFill>
                      <a:srgbClr val="000000"/>
                    </a:solidFill>
                    <a:latin typeface="TDTD구름고딕"/>
                    <a:ea typeface="TDTD구름고딕"/>
                    <a:cs typeface="TDTD구름고딕"/>
                    <a:sym typeface="TDTD구름고딕"/>
                  </a:rPr>
                  <a:t>사고</a:t>
                </a:r>
                <a:r>
                  <a:rPr lang="en-US" sz="1800" spc="-28" dirty="0">
                    <a:solidFill>
                      <a:srgbClr val="000000"/>
                    </a:solidFill>
                    <a:latin typeface="TDTD구름고딕"/>
                    <a:ea typeface="TDTD구름고딕"/>
                    <a:cs typeface="TDTD구름고딕"/>
                    <a:sym typeface="TDTD구름고딕"/>
                  </a:rPr>
                  <a:t> </a:t>
                </a:r>
                <a:r>
                  <a:rPr lang="en-US" sz="1800" spc="-28" dirty="0" err="1">
                    <a:solidFill>
                      <a:srgbClr val="000000"/>
                    </a:solidFill>
                    <a:latin typeface="TDTD구름고딕"/>
                    <a:ea typeface="TDTD구름고딕"/>
                    <a:cs typeface="TDTD구름고딕"/>
                    <a:sym typeface="TDTD구름고딕"/>
                  </a:rPr>
                  <a:t>객체별</a:t>
                </a:r>
                <a:r>
                  <a:rPr lang="en-US" sz="1800" spc="-28" dirty="0">
                    <a:solidFill>
                      <a:srgbClr val="000000"/>
                    </a:solidFill>
                    <a:latin typeface="TDTD구름고딕"/>
                    <a:ea typeface="TDTD구름고딕"/>
                    <a:cs typeface="TDTD구름고딕"/>
                    <a:sym typeface="TDTD구름고딕"/>
                  </a:rPr>
                  <a:t> </a:t>
                </a:r>
                <a:r>
                  <a:rPr lang="en-US" sz="1800" spc="-28" dirty="0" err="1">
                    <a:solidFill>
                      <a:srgbClr val="000000"/>
                    </a:solidFill>
                    <a:latin typeface="TDTD구름고딕"/>
                    <a:ea typeface="TDTD구름고딕"/>
                    <a:cs typeface="TDTD구름고딕"/>
                    <a:sym typeface="TDTD구름고딕"/>
                  </a:rPr>
                  <a:t>도넛</a:t>
                </a:r>
                <a:r>
                  <a:rPr lang="en-US" sz="1800" spc="-28" dirty="0">
                    <a:solidFill>
                      <a:srgbClr val="000000"/>
                    </a:solidFill>
                    <a:latin typeface="TDTD구름고딕"/>
                    <a:ea typeface="TDTD구름고딕"/>
                    <a:cs typeface="TDTD구름고딕"/>
                    <a:sym typeface="TDTD구름고딕"/>
                  </a:rPr>
                  <a:t> </a:t>
                </a:r>
                <a:r>
                  <a:rPr lang="en-US" sz="1800" spc="-28" dirty="0" err="1">
                    <a:solidFill>
                      <a:srgbClr val="000000"/>
                    </a:solidFill>
                    <a:latin typeface="TDTD구름고딕"/>
                    <a:ea typeface="TDTD구름고딕"/>
                    <a:cs typeface="TDTD구름고딕"/>
                    <a:sym typeface="TDTD구름고딕"/>
                  </a:rPr>
                  <a:t>차트</a:t>
                </a:r>
                <a:r>
                  <a:rPr lang="en-US" sz="1800" spc="-28" dirty="0">
                    <a:solidFill>
                      <a:srgbClr val="000000"/>
                    </a:solidFill>
                    <a:latin typeface="TDTD구름고딕"/>
                    <a:ea typeface="TDTD구름고딕"/>
                    <a:cs typeface="TDTD구름고딕"/>
                    <a:sym typeface="TDTD구름고딕"/>
                  </a:rPr>
                  <a:t> </a:t>
                </a: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682462" y="954288"/>
              <a:ext cx="5289109" cy="2264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5"/>
                </a:lnSpc>
              </a:pPr>
              <a:r>
                <a:rPr lang="en-US" sz="1500" spc="-24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대시보드 상단에 위치한 도넛차트 4개를 </a:t>
              </a:r>
            </a:p>
            <a:p>
              <a:pPr algn="ctr">
                <a:lnSpc>
                  <a:spcPts val="2265"/>
                </a:lnSpc>
              </a:pPr>
              <a:r>
                <a:rPr lang="en-US" sz="1500" spc="-24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각각 클릭하게 되면,</a:t>
              </a:r>
            </a:p>
            <a:p>
              <a:pPr algn="ctr">
                <a:lnSpc>
                  <a:spcPts val="2265"/>
                </a:lnSpc>
              </a:pPr>
              <a:r>
                <a:rPr lang="en-US" sz="1500" spc="-24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해당 객체에 포함되는 사고의 수 및 </a:t>
              </a:r>
            </a:p>
            <a:p>
              <a:pPr algn="ctr">
                <a:lnSpc>
                  <a:spcPts val="2265"/>
                </a:lnSpc>
              </a:pPr>
              <a:r>
                <a:rPr lang="en-US" sz="1500" spc="-24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사고부위, 사고형태, 당시활동, 매개물 순서로 </a:t>
              </a:r>
            </a:p>
            <a:p>
              <a:pPr algn="ctr">
                <a:lnSpc>
                  <a:spcPts val="2265"/>
                </a:lnSpc>
              </a:pPr>
              <a:r>
                <a:rPr lang="en-US" sz="1500" spc="-24">
                  <a:solidFill>
                    <a:srgbClr val="00000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어떤 흐름으로 사고가 발생하는지 알 수 있다. </a:t>
              </a:r>
            </a:p>
            <a:p>
              <a:pPr algn="ctr">
                <a:lnSpc>
                  <a:spcPts val="2265"/>
                </a:lnSpc>
                <a:spcBef>
                  <a:spcPct val="0"/>
                </a:spcBef>
              </a:pPr>
              <a:endParaRPr lang="en-US" sz="1500" spc="-24">
                <a:solidFill>
                  <a:srgbClr val="000000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  <p:sp>
          <p:nvSpPr>
            <p:cNvPr id="31" name="AutoShape 31"/>
            <p:cNvSpPr/>
            <p:nvPr/>
          </p:nvSpPr>
          <p:spPr>
            <a:xfrm flipV="1">
              <a:off x="1378941" y="313013"/>
              <a:ext cx="1402883" cy="0"/>
            </a:xfrm>
            <a:prstGeom prst="line">
              <a:avLst/>
            </a:prstGeom>
            <a:ln w="50800" cap="flat">
              <a:solidFill>
                <a:srgbClr val="1E1A1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Freeform 32"/>
            <p:cNvSpPr/>
            <p:nvPr/>
          </p:nvSpPr>
          <p:spPr>
            <a:xfrm>
              <a:off x="1543461" y="447103"/>
              <a:ext cx="755846" cy="755846"/>
            </a:xfrm>
            <a:custGeom>
              <a:avLst/>
              <a:gdLst/>
              <a:ahLst/>
              <a:cxnLst/>
              <a:rect l="l" t="t" r="r" b="b"/>
              <a:pathLst>
                <a:path w="755846" h="755846">
                  <a:moveTo>
                    <a:pt x="0" y="0"/>
                  </a:moveTo>
                  <a:lnTo>
                    <a:pt x="755846" y="0"/>
                  </a:lnTo>
                  <a:lnTo>
                    <a:pt x="755846" y="755846"/>
                  </a:lnTo>
                  <a:lnTo>
                    <a:pt x="0" y="755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6648" y="579256"/>
            <a:ext cx="16934703" cy="142464"/>
            <a:chOff x="0" y="0"/>
            <a:chExt cx="22579604" cy="189952"/>
          </a:xfrm>
        </p:grpSpPr>
        <p:sp>
          <p:nvSpPr>
            <p:cNvPr id="3" name="Freeform 3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980" r="-952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76648" y="9590947"/>
            <a:ext cx="16934703" cy="142464"/>
            <a:chOff x="0" y="0"/>
            <a:chExt cx="22579604" cy="189952"/>
          </a:xfrm>
        </p:grpSpPr>
        <p:sp>
          <p:nvSpPr>
            <p:cNvPr id="7" name="Freeform 7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980" r="-952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14344" y="2996533"/>
            <a:ext cx="7037038" cy="6330250"/>
            <a:chOff x="0" y="0"/>
            <a:chExt cx="9382718" cy="8440334"/>
          </a:xfrm>
        </p:grpSpPr>
        <p:grpSp>
          <p:nvGrpSpPr>
            <p:cNvPr id="11" name="Group 11"/>
            <p:cNvGrpSpPr/>
            <p:nvPr/>
          </p:nvGrpSpPr>
          <p:grpSpPr>
            <a:xfrm>
              <a:off x="5490487" y="1311350"/>
              <a:ext cx="3041731" cy="1875981"/>
              <a:chOff x="0" y="0"/>
              <a:chExt cx="600836" cy="3705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00836" cy="370564"/>
              </a:xfrm>
              <a:custGeom>
                <a:avLst/>
                <a:gdLst/>
                <a:ahLst/>
                <a:cxnLst/>
                <a:rect l="l" t="t" r="r" b="b"/>
                <a:pathLst>
                  <a:path w="600836" h="370564">
                    <a:moveTo>
                      <a:pt x="0" y="0"/>
                    </a:moveTo>
                    <a:lnTo>
                      <a:pt x="600836" y="0"/>
                    </a:lnTo>
                    <a:lnTo>
                      <a:pt x="600836" y="370564"/>
                    </a:lnTo>
                    <a:lnTo>
                      <a:pt x="0" y="37056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600836" cy="4181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799"/>
                  </a:lnSpc>
                </a:pPr>
                <a:r>
                  <a:rPr lang="en-US" sz="1999">
                    <a:solidFill>
                      <a:srgbClr val="FFFFFF"/>
                    </a:solidFill>
                    <a:latin typeface="TDTD구름고딕"/>
                    <a:ea typeface="TDTD구름고딕"/>
                    <a:cs typeface="TDTD구름고딕"/>
                    <a:sym typeface="TDTD구름고딕"/>
                  </a:rPr>
                  <a:t>대상 : 2006(고3)  ~</a:t>
                </a:r>
              </a:p>
              <a:p>
                <a:pPr algn="l">
                  <a:lnSpc>
                    <a:spcPts val="2799"/>
                  </a:lnSpc>
                </a:pPr>
                <a:r>
                  <a:rPr lang="en-US" sz="1999">
                    <a:solidFill>
                      <a:srgbClr val="FFFFFF"/>
                    </a:solidFill>
                    <a:latin typeface="TDTD구름고딕"/>
                    <a:ea typeface="TDTD구름고딕"/>
                    <a:cs typeface="TDTD구름고딕"/>
                    <a:sym typeface="TDTD구름고딕"/>
                  </a:rPr>
                  <a:t>          2014(초3)년생 </a:t>
                </a:r>
              </a:p>
              <a:p>
                <a:pPr algn="l">
                  <a:lnSpc>
                    <a:spcPts val="2799"/>
                  </a:lnSpc>
                  <a:spcBef>
                    <a:spcPct val="0"/>
                  </a:spcBef>
                </a:pPr>
                <a:r>
                  <a:rPr lang="en-US" sz="1999">
                    <a:solidFill>
                      <a:srgbClr val="FFFFFF"/>
                    </a:solidFill>
                    <a:latin typeface="TDTD구름고딕"/>
                    <a:ea typeface="TDTD구름고딕"/>
                    <a:cs typeface="TDTD구름고딕"/>
                    <a:sym typeface="TDTD구름고딕"/>
                  </a:rPr>
                  <a:t>          100명 실시</a:t>
                </a:r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5311011" y="3458684"/>
              <a:ext cx="1156868" cy="1156868"/>
            </a:xfrm>
            <a:custGeom>
              <a:avLst/>
              <a:gdLst/>
              <a:ahLst/>
              <a:cxnLst/>
              <a:rect l="l" t="t" r="r" b="b"/>
              <a:pathLst>
                <a:path w="1156868" h="1156868">
                  <a:moveTo>
                    <a:pt x="0" y="0"/>
                  </a:moveTo>
                  <a:lnTo>
                    <a:pt x="1156868" y="0"/>
                  </a:lnTo>
                  <a:lnTo>
                    <a:pt x="1156868" y="1156868"/>
                  </a:lnTo>
                  <a:lnTo>
                    <a:pt x="0" y="1156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6581598" y="3458684"/>
              <a:ext cx="1156868" cy="1156868"/>
            </a:xfrm>
            <a:custGeom>
              <a:avLst/>
              <a:gdLst/>
              <a:ahLst/>
              <a:cxnLst/>
              <a:rect l="l" t="t" r="r" b="b"/>
              <a:pathLst>
                <a:path w="1156868" h="1156868">
                  <a:moveTo>
                    <a:pt x="0" y="0"/>
                  </a:moveTo>
                  <a:lnTo>
                    <a:pt x="1156867" y="0"/>
                  </a:lnTo>
                  <a:lnTo>
                    <a:pt x="1156867" y="1156868"/>
                  </a:lnTo>
                  <a:lnTo>
                    <a:pt x="0" y="1156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864885" y="3458684"/>
              <a:ext cx="1156868" cy="1156868"/>
            </a:xfrm>
            <a:custGeom>
              <a:avLst/>
              <a:gdLst/>
              <a:ahLst/>
              <a:cxnLst/>
              <a:rect l="l" t="t" r="r" b="b"/>
              <a:pathLst>
                <a:path w="1156868" h="1156868">
                  <a:moveTo>
                    <a:pt x="0" y="0"/>
                  </a:moveTo>
                  <a:lnTo>
                    <a:pt x="1156867" y="0"/>
                  </a:lnTo>
                  <a:lnTo>
                    <a:pt x="1156867" y="1156868"/>
                  </a:lnTo>
                  <a:lnTo>
                    <a:pt x="0" y="1156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5311011" y="4882252"/>
              <a:ext cx="1137264" cy="1137264"/>
            </a:xfrm>
            <a:custGeom>
              <a:avLst/>
              <a:gdLst/>
              <a:ahLst/>
              <a:cxnLst/>
              <a:rect l="l" t="t" r="r" b="b"/>
              <a:pathLst>
                <a:path w="1137264" h="1137264">
                  <a:moveTo>
                    <a:pt x="0" y="0"/>
                  </a:moveTo>
                  <a:lnTo>
                    <a:pt x="1137264" y="0"/>
                  </a:lnTo>
                  <a:lnTo>
                    <a:pt x="1137264" y="1137264"/>
                  </a:lnTo>
                  <a:lnTo>
                    <a:pt x="0" y="1137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868505" y="4864798"/>
              <a:ext cx="1153247" cy="1153247"/>
            </a:xfrm>
            <a:custGeom>
              <a:avLst/>
              <a:gdLst/>
              <a:ahLst/>
              <a:cxnLst/>
              <a:rect l="l" t="t" r="r" b="b"/>
              <a:pathLst>
                <a:path w="1153247" h="1153247">
                  <a:moveTo>
                    <a:pt x="0" y="0"/>
                  </a:moveTo>
                  <a:lnTo>
                    <a:pt x="1153247" y="0"/>
                  </a:lnTo>
                  <a:lnTo>
                    <a:pt x="1153247" y="1153246"/>
                  </a:lnTo>
                  <a:lnTo>
                    <a:pt x="0" y="1153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581767" y="4882252"/>
              <a:ext cx="1153247" cy="1153247"/>
            </a:xfrm>
            <a:custGeom>
              <a:avLst/>
              <a:gdLst/>
              <a:ahLst/>
              <a:cxnLst/>
              <a:rect l="l" t="t" r="r" b="b"/>
              <a:pathLst>
                <a:path w="1153247" h="1153247">
                  <a:moveTo>
                    <a:pt x="0" y="0"/>
                  </a:moveTo>
                  <a:lnTo>
                    <a:pt x="1153247" y="0"/>
                  </a:lnTo>
                  <a:lnTo>
                    <a:pt x="1153247" y="1153246"/>
                  </a:lnTo>
                  <a:lnTo>
                    <a:pt x="0" y="1153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5291407" y="6286216"/>
              <a:ext cx="1156868" cy="1193578"/>
            </a:xfrm>
            <a:custGeom>
              <a:avLst/>
              <a:gdLst/>
              <a:ahLst/>
              <a:cxnLst/>
              <a:rect l="l" t="t" r="r" b="b"/>
              <a:pathLst>
                <a:path w="1156868" h="1193578">
                  <a:moveTo>
                    <a:pt x="0" y="0"/>
                  </a:moveTo>
                  <a:lnTo>
                    <a:pt x="1156868" y="0"/>
                  </a:lnTo>
                  <a:lnTo>
                    <a:pt x="1156868" y="1193578"/>
                  </a:lnTo>
                  <a:lnTo>
                    <a:pt x="0" y="119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816" r="-1816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6561601" y="6286216"/>
              <a:ext cx="1193578" cy="1193578"/>
            </a:xfrm>
            <a:custGeom>
              <a:avLst/>
              <a:gdLst/>
              <a:ahLst/>
              <a:cxnLst/>
              <a:rect l="l" t="t" r="r" b="b"/>
              <a:pathLst>
                <a:path w="1193578" h="1193578">
                  <a:moveTo>
                    <a:pt x="0" y="0"/>
                  </a:moveTo>
                  <a:lnTo>
                    <a:pt x="1193578" y="0"/>
                  </a:lnTo>
                  <a:lnTo>
                    <a:pt x="1193578" y="1193578"/>
                  </a:lnTo>
                  <a:lnTo>
                    <a:pt x="0" y="119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5667137" y="430986"/>
              <a:ext cx="2688431" cy="740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2"/>
                </a:lnSpc>
                <a:spcBef>
                  <a:spcPct val="0"/>
                </a:spcBef>
              </a:pPr>
              <a:r>
                <a:rPr lang="en-US" sz="3200" spc="-51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설문 조사 실시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4930442" y="0"/>
              <a:ext cx="4452276" cy="8440334"/>
            </a:xfrm>
            <a:custGeom>
              <a:avLst/>
              <a:gdLst/>
              <a:ahLst/>
              <a:cxnLst/>
              <a:rect l="l" t="t" r="r" b="b"/>
              <a:pathLst>
                <a:path w="4452276" h="8440334">
                  <a:moveTo>
                    <a:pt x="0" y="0"/>
                  </a:moveTo>
                  <a:lnTo>
                    <a:pt x="4452276" y="0"/>
                  </a:lnTo>
                  <a:lnTo>
                    <a:pt x="4452276" y="8440334"/>
                  </a:lnTo>
                  <a:lnTo>
                    <a:pt x="0" y="8440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452276" cy="8440334"/>
            </a:xfrm>
            <a:custGeom>
              <a:avLst/>
              <a:gdLst/>
              <a:ahLst/>
              <a:cxnLst/>
              <a:rect l="l" t="t" r="r" b="b"/>
              <a:pathLst>
                <a:path w="4452276" h="8440334">
                  <a:moveTo>
                    <a:pt x="0" y="0"/>
                  </a:moveTo>
                  <a:lnTo>
                    <a:pt x="4452276" y="0"/>
                  </a:lnTo>
                  <a:lnTo>
                    <a:pt x="4452276" y="8440334"/>
                  </a:lnTo>
                  <a:lnTo>
                    <a:pt x="0" y="8440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803465" y="3429589"/>
              <a:ext cx="673896" cy="980212"/>
            </a:xfrm>
            <a:custGeom>
              <a:avLst/>
              <a:gdLst/>
              <a:ahLst/>
              <a:cxnLst/>
              <a:rect l="l" t="t" r="r" b="b"/>
              <a:pathLst>
                <a:path w="673896" h="980212">
                  <a:moveTo>
                    <a:pt x="0" y="0"/>
                  </a:moveTo>
                  <a:lnTo>
                    <a:pt x="673895" y="0"/>
                  </a:lnTo>
                  <a:lnTo>
                    <a:pt x="673895" y="980212"/>
                  </a:lnTo>
                  <a:lnTo>
                    <a:pt x="0" y="98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660276" y="627313"/>
              <a:ext cx="3131724" cy="3030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1"/>
                </a:lnSpc>
              </a:pPr>
              <a:r>
                <a:rPr lang="en-US" sz="2100" spc="-33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주로 </a:t>
              </a:r>
              <a:r>
                <a:rPr lang="en-US" sz="2100" spc="-33">
                  <a:solidFill>
                    <a:srgbClr val="55A8D9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손과 발</a:t>
              </a:r>
              <a:r>
                <a:rPr lang="en-US" sz="2100" spc="-33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이 </a:t>
              </a:r>
              <a:r>
                <a:rPr lang="en-US" sz="2100" spc="-33">
                  <a:solidFill>
                    <a:srgbClr val="C9C0E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구기활동</a:t>
              </a:r>
              <a:r>
                <a:rPr lang="en-US" sz="2100" spc="-33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을 통해서 다치는 비율이 압도적으로 높다. </a:t>
              </a:r>
            </a:p>
            <a:p>
              <a:pPr algn="ctr">
                <a:lnSpc>
                  <a:spcPts val="3171"/>
                </a:lnSpc>
              </a:pPr>
              <a:r>
                <a:rPr lang="en-US" sz="2100" spc="-33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사고 수를 줄이기 위해선 어떻게 해야할까?</a:t>
              </a:r>
            </a:p>
            <a:p>
              <a:pPr algn="ctr">
                <a:lnSpc>
                  <a:spcPts val="2378"/>
                </a:lnSpc>
                <a:spcBef>
                  <a:spcPct val="0"/>
                </a:spcBef>
              </a:pPr>
              <a:endParaRPr lang="en-US" sz="2100" spc="-33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90549" y="4571130"/>
              <a:ext cx="3364584" cy="3564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1"/>
                </a:lnSpc>
              </a:pPr>
              <a:r>
                <a:rPr lang="en-US" sz="2100" spc="-33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가설 : 만약 학생들이 어떤 활동을 하면서 </a:t>
              </a:r>
            </a:p>
            <a:p>
              <a:pPr algn="ctr">
                <a:lnSpc>
                  <a:spcPts val="3171"/>
                </a:lnSpc>
              </a:pPr>
              <a:r>
                <a:rPr lang="en-US" sz="2100" spc="-33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어떤 부위가 다치는지 </a:t>
              </a:r>
            </a:p>
            <a:p>
              <a:pPr algn="ctr">
                <a:lnSpc>
                  <a:spcPts val="3171"/>
                </a:lnSpc>
              </a:pPr>
              <a:r>
                <a:rPr lang="en-US" sz="2100" spc="-33">
                  <a:solidFill>
                    <a:srgbClr val="FFA5C0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스스로 인지하고</a:t>
              </a:r>
              <a:r>
                <a:rPr lang="en-US" sz="2100" spc="-33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 있다면,  </a:t>
              </a:r>
            </a:p>
            <a:p>
              <a:pPr algn="ctr">
                <a:lnSpc>
                  <a:spcPts val="3171"/>
                </a:lnSpc>
              </a:pPr>
              <a:r>
                <a:rPr lang="en-US" sz="2100" spc="-33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조심하여 사고가 </a:t>
              </a:r>
            </a:p>
            <a:p>
              <a:pPr algn="ctr">
                <a:lnSpc>
                  <a:spcPts val="3171"/>
                </a:lnSpc>
              </a:pPr>
              <a:r>
                <a:rPr lang="en-US" sz="2100" spc="-33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덜 나지 않을까? </a:t>
              </a:r>
            </a:p>
            <a:p>
              <a:pPr algn="ctr">
                <a:lnSpc>
                  <a:spcPts val="2378"/>
                </a:lnSpc>
                <a:spcBef>
                  <a:spcPct val="0"/>
                </a:spcBef>
              </a:pPr>
              <a:endParaRPr lang="en-US" sz="2100" spc="-33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06216" y="3935661"/>
            <a:ext cx="2370769" cy="1499829"/>
            <a:chOff x="0" y="0"/>
            <a:chExt cx="3161025" cy="1999773"/>
          </a:xfrm>
        </p:grpSpPr>
        <p:sp>
          <p:nvSpPr>
            <p:cNvPr id="29" name="Freeform 29"/>
            <p:cNvSpPr/>
            <p:nvPr/>
          </p:nvSpPr>
          <p:spPr>
            <a:xfrm>
              <a:off x="174910" y="0"/>
              <a:ext cx="2578627" cy="1044344"/>
            </a:xfrm>
            <a:custGeom>
              <a:avLst/>
              <a:gdLst/>
              <a:ahLst/>
              <a:cxnLst/>
              <a:rect l="l" t="t" r="r" b="b"/>
              <a:pathLst>
                <a:path w="2578627" h="1044344">
                  <a:moveTo>
                    <a:pt x="0" y="0"/>
                  </a:moveTo>
                  <a:lnTo>
                    <a:pt x="2578627" y="0"/>
                  </a:lnTo>
                  <a:lnTo>
                    <a:pt x="2578627" y="1044344"/>
                  </a:lnTo>
                  <a:lnTo>
                    <a:pt x="0" y="1044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1300003"/>
              <a:ext cx="3161025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-48">
                  <a:solidFill>
                    <a:srgbClr val="FFFFFF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설문 결과 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899768" y="2916558"/>
            <a:ext cx="3735936" cy="2226942"/>
            <a:chOff x="0" y="0"/>
            <a:chExt cx="4981248" cy="2969256"/>
          </a:xfrm>
        </p:grpSpPr>
        <p:sp>
          <p:nvSpPr>
            <p:cNvPr id="32" name="Freeform 32">
              <a:hlinkClick r:id="rId17" tooltip="https://docs.google.com/forms/d/e/1FAIpQLSeac_d0qr8hPdFGjTTra3nVLx7uu2gWWnk3pkAXhYaAVgic4A/viewform?usp=sharing"/>
            </p:cNvPr>
            <p:cNvSpPr/>
            <p:nvPr/>
          </p:nvSpPr>
          <p:spPr>
            <a:xfrm>
              <a:off x="0" y="415579"/>
              <a:ext cx="4981248" cy="2553678"/>
            </a:xfrm>
            <a:custGeom>
              <a:avLst/>
              <a:gdLst/>
              <a:ahLst/>
              <a:cxnLst/>
              <a:rect l="l" t="t" r="r" b="b"/>
              <a:pathLst>
                <a:path w="4981248" h="2553678">
                  <a:moveTo>
                    <a:pt x="0" y="0"/>
                  </a:moveTo>
                  <a:lnTo>
                    <a:pt x="4981248" y="0"/>
                  </a:lnTo>
                  <a:lnTo>
                    <a:pt x="4981248" y="2553677"/>
                  </a:lnTo>
                  <a:lnTo>
                    <a:pt x="0" y="2553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1598" y="-57150"/>
              <a:ext cx="4978051" cy="366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4"/>
                </a:lnSpc>
                <a:spcBef>
                  <a:spcPct val="0"/>
                </a:spcBef>
              </a:pPr>
              <a:r>
                <a:rPr lang="en-US" sz="1532" spc="-24">
                  <a:solidFill>
                    <a:srgbClr val="FFFCF5"/>
                  </a:solidFill>
                  <a:latin typeface="TDTD구름고딕"/>
                  <a:ea typeface="TDTD구름고딕"/>
                  <a:cs typeface="TDTD구름고딕"/>
                  <a:sym typeface="TDTD구름고딕"/>
                </a:rPr>
                <a:t>워드클라우드를 클릭하면, 설문조사 페이지로 넘어간다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8380156" y="6964801"/>
            <a:ext cx="1146689" cy="1203873"/>
          </a:xfrm>
          <a:custGeom>
            <a:avLst/>
            <a:gdLst/>
            <a:ahLst/>
            <a:cxnLst/>
            <a:rect l="l" t="t" r="r" b="b"/>
            <a:pathLst>
              <a:path w="1146689" h="1203873">
                <a:moveTo>
                  <a:pt x="0" y="0"/>
                </a:moveTo>
                <a:lnTo>
                  <a:pt x="1146688" y="0"/>
                </a:lnTo>
                <a:lnTo>
                  <a:pt x="1146688" y="1203872"/>
                </a:lnTo>
                <a:lnTo>
                  <a:pt x="0" y="12038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228346" y="6964801"/>
            <a:ext cx="8325267" cy="215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30"/>
              </a:lnSpc>
            </a:pPr>
            <a:r>
              <a:rPr lang="en-US" sz="1937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결론 : 어떤 활동을 하면서, 어떤 부위를 다치는지 인지하는 학생들에게 사고가 덜 일어난다. </a:t>
            </a:r>
          </a:p>
          <a:p>
            <a:pPr algn="r">
              <a:lnSpc>
                <a:spcPts val="2130"/>
              </a:lnSpc>
            </a:pPr>
            <a:endParaRPr lang="en-US" sz="1937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r">
              <a:lnSpc>
                <a:spcPts val="2130"/>
              </a:lnSpc>
            </a:pPr>
            <a:r>
              <a:rPr lang="en-US" sz="1937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하지만 설문에 따르면, </a:t>
            </a:r>
            <a:r>
              <a:rPr lang="en-US" sz="1937" spc="-30">
                <a:solidFill>
                  <a:srgbClr val="FFE99C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학교 안전교육이 특정 행사날에만 진행</a:t>
            </a:r>
            <a:r>
              <a:rPr lang="en-US" sz="1937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이 되고있으며 </a:t>
            </a:r>
          </a:p>
          <a:p>
            <a:pPr algn="r">
              <a:lnSpc>
                <a:spcPts val="2130"/>
              </a:lnSpc>
            </a:pPr>
            <a:r>
              <a:rPr lang="en-US" sz="1937" spc="-30">
                <a:solidFill>
                  <a:srgbClr val="FFE99C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어떤 상황에서 어떤 신체부위를 많이 다치는지에 대한 안전교육</a:t>
            </a:r>
            <a:r>
              <a:rPr lang="en-US" sz="1937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이 전혀 진행되지 않고 있다.</a:t>
            </a:r>
            <a:r>
              <a:rPr lang="en-US" sz="1937" spc="-30">
                <a:solidFill>
                  <a:srgbClr val="FFA5C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</a:t>
            </a:r>
          </a:p>
          <a:p>
            <a:pPr algn="r">
              <a:lnSpc>
                <a:spcPts val="2130"/>
              </a:lnSpc>
            </a:pPr>
            <a:endParaRPr lang="en-US" sz="1937" spc="-30">
              <a:solidFill>
                <a:srgbClr val="FFA5C0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r">
              <a:lnSpc>
                <a:spcPts val="2130"/>
              </a:lnSpc>
            </a:pPr>
            <a:r>
              <a:rPr lang="en-US" sz="1937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따라서, 학생들에게 </a:t>
            </a:r>
            <a:r>
              <a:rPr lang="en-US" sz="1937" spc="-30">
                <a:solidFill>
                  <a:srgbClr val="FFA5C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어떤 활동을 하면서 &amp; 어떤 부위가 주로 다치는지</a:t>
            </a:r>
            <a:r>
              <a:rPr lang="en-US" sz="1937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인지시키기 위한 </a:t>
            </a:r>
          </a:p>
          <a:p>
            <a:pPr algn="r">
              <a:lnSpc>
                <a:spcPts val="2130"/>
              </a:lnSpc>
            </a:pPr>
            <a:r>
              <a:rPr lang="en-US" sz="1937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교육을 해야할 필요가 있다.  또한, 특정 행사날에만 안전교육을 실시하는 것이 아닌 </a:t>
            </a:r>
          </a:p>
          <a:p>
            <a:pPr algn="r">
              <a:lnSpc>
                <a:spcPts val="2130"/>
              </a:lnSpc>
            </a:pPr>
            <a:r>
              <a:rPr lang="en-US" sz="1937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일상생활에서 학생들이 인지될 수 있도록 </a:t>
            </a:r>
            <a:r>
              <a:rPr lang="en-US" sz="1937" spc="-30">
                <a:solidFill>
                  <a:srgbClr val="FFA5C0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안전교육의 빈도를 늘릴 필요</a:t>
            </a:r>
            <a:r>
              <a:rPr lang="en-US" sz="1937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가 있다.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24473" y="6137055"/>
            <a:ext cx="2214944" cy="65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7"/>
              </a:lnSpc>
              <a:spcBef>
                <a:spcPct val="0"/>
              </a:spcBef>
            </a:pPr>
            <a:r>
              <a:rPr lang="en-US" sz="3515" spc="-56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결과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32545" y="2411573"/>
            <a:ext cx="4920080" cy="3836875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028700" y="866775"/>
            <a:ext cx="8467352" cy="131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설문조사를 통한 가설 검증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b="-26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6648" y="579256"/>
            <a:ext cx="16934703" cy="142464"/>
            <a:chOff x="0" y="0"/>
            <a:chExt cx="22579604" cy="189952"/>
          </a:xfrm>
        </p:grpSpPr>
        <p:sp>
          <p:nvSpPr>
            <p:cNvPr id="4" name="Freeform 4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76648" y="9590947"/>
            <a:ext cx="16934703" cy="142464"/>
            <a:chOff x="0" y="0"/>
            <a:chExt cx="22579604" cy="189952"/>
          </a:xfrm>
        </p:grpSpPr>
        <p:sp>
          <p:nvSpPr>
            <p:cNvPr id="8" name="Freeform 8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406767" y="2696956"/>
            <a:ext cx="4473810" cy="6149567"/>
          </a:xfrm>
          <a:custGeom>
            <a:avLst/>
            <a:gdLst/>
            <a:ahLst/>
            <a:cxnLst/>
            <a:rect l="l" t="t" r="r" b="b"/>
            <a:pathLst>
              <a:path w="4473810" h="6149567">
                <a:moveTo>
                  <a:pt x="0" y="0"/>
                </a:moveTo>
                <a:lnTo>
                  <a:pt x="4473810" y="0"/>
                </a:lnTo>
                <a:lnTo>
                  <a:pt x="4473810" y="6149568"/>
                </a:lnTo>
                <a:lnTo>
                  <a:pt x="0" y="614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966427" y="2668381"/>
            <a:ext cx="4473810" cy="6149567"/>
          </a:xfrm>
          <a:custGeom>
            <a:avLst/>
            <a:gdLst/>
            <a:ahLst/>
            <a:cxnLst/>
            <a:rect l="l" t="t" r="r" b="b"/>
            <a:pathLst>
              <a:path w="4473810" h="6149567">
                <a:moveTo>
                  <a:pt x="0" y="0"/>
                </a:moveTo>
                <a:lnTo>
                  <a:pt x="4473810" y="0"/>
                </a:lnTo>
                <a:lnTo>
                  <a:pt x="4473810" y="6149568"/>
                </a:lnTo>
                <a:lnTo>
                  <a:pt x="0" y="61495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09265" y="2668381"/>
            <a:ext cx="4473810" cy="6149567"/>
          </a:xfrm>
          <a:custGeom>
            <a:avLst/>
            <a:gdLst/>
            <a:ahLst/>
            <a:cxnLst/>
            <a:rect l="l" t="t" r="r" b="b"/>
            <a:pathLst>
              <a:path w="4473810" h="6149567">
                <a:moveTo>
                  <a:pt x="0" y="0"/>
                </a:moveTo>
                <a:lnTo>
                  <a:pt x="4473810" y="0"/>
                </a:lnTo>
                <a:lnTo>
                  <a:pt x="4473810" y="6149568"/>
                </a:lnTo>
                <a:lnTo>
                  <a:pt x="0" y="61495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22989" y="866775"/>
            <a:ext cx="11161043" cy="13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활용방안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7746" y="3235381"/>
            <a:ext cx="3710090" cy="70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4"/>
              </a:lnSpc>
            </a:pPr>
            <a:r>
              <a:rPr lang="en-US" sz="5023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안전교육 내용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2051" y="4288295"/>
            <a:ext cx="3841479" cy="335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학생들에게 어떤 활동을 하면서, 어떤 부위를 </a:t>
            </a:r>
          </a:p>
          <a:p>
            <a:pPr algn="l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다치는지 스스로 알게 하는것이 중요하다. </a:t>
            </a:r>
          </a:p>
          <a:p>
            <a:pPr algn="l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l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검증 결과에 따르면, 어떤상황에서 어떤 부위가 위험한지 자각하고 있는 학생들이 그렇지 않은 학생에 비해 상대적으로 사고가 덜 일어난다.</a:t>
            </a:r>
          </a:p>
          <a:p>
            <a:pPr algn="l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l">
              <a:lnSpc>
                <a:spcPts val="3386"/>
              </a:lnSpc>
            </a:pPr>
            <a:r>
              <a:rPr lang="en-US" sz="2242" spc="-35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⇨⇨⭢ 학생들에게 안전 주의점을 보다 </a:t>
            </a:r>
          </a:p>
          <a:p>
            <a:pPr marL="0" lvl="0" indent="0" algn="l">
              <a:lnSpc>
                <a:spcPts val="3386"/>
              </a:lnSpc>
              <a:spcBef>
                <a:spcPct val="0"/>
              </a:spcBef>
            </a:pPr>
            <a:r>
              <a:rPr lang="en-US" sz="2242" spc="-35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    명확히 인지시키자!!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57062" y="3206806"/>
            <a:ext cx="3710090" cy="70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4"/>
              </a:lnSpc>
            </a:pPr>
            <a:r>
              <a:rPr lang="en-US" sz="5023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안전교육 빈도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57062" y="4120708"/>
            <a:ext cx="3841479" cy="299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학생들에게 ’특별한 날(학교 행사)‘에만 안전교육을 하는 것이 아니라, 정기적인 안전교육을 실시하여 반복적으로 학생들이 안전지식을 습득하고 이를 생활 속에서 실천할 수 있게 하는 것이 중요하다. </a:t>
            </a:r>
          </a:p>
          <a:p>
            <a:pPr algn="l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l">
              <a:lnSpc>
                <a:spcPts val="3386"/>
              </a:lnSpc>
            </a:pPr>
            <a:r>
              <a:rPr lang="en-US" sz="2242" spc="-35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⭢ 안전교육의 빈도를 늘려 지속적으로</a:t>
            </a:r>
          </a:p>
          <a:p>
            <a:pPr marL="0" lvl="0" indent="0" algn="l">
              <a:lnSpc>
                <a:spcPts val="3386"/>
              </a:lnSpc>
              <a:spcBef>
                <a:spcPct val="0"/>
              </a:spcBef>
            </a:pPr>
            <a:r>
              <a:rPr lang="en-US" sz="2242" spc="-35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    학생들의 안전 인식을 높이자!!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34049" y="3206806"/>
            <a:ext cx="3710090" cy="707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4"/>
              </a:lnSpc>
            </a:pPr>
            <a:r>
              <a:rPr lang="en-US" sz="5023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안전교육 인력풀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34049" y="4120708"/>
            <a:ext cx="3841479" cy="371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학생들에게 직접적인 안전지도를 제공하고, 사고 발생 시 신속한 대처를 할 수 있기 위해서는 충분한 안전 담당 인력이 필요하다.</a:t>
            </a:r>
          </a:p>
          <a:p>
            <a:pPr algn="l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l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실제 인력풀 데이터 따르면, 안전교육 명당 최소 1700명 이상의 안전사고를 케어해야한다.  </a:t>
            </a:r>
          </a:p>
          <a:p>
            <a:pPr algn="l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 안전 담당 인력풀 개수가 너무 적다.  </a:t>
            </a:r>
          </a:p>
          <a:p>
            <a:pPr algn="l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l">
              <a:lnSpc>
                <a:spcPts val="3386"/>
              </a:lnSpc>
            </a:pPr>
            <a:r>
              <a:rPr lang="en-US" sz="2242" spc="-35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⭢ 인력풀을 확대하여  학생들에게 더 </a:t>
            </a:r>
          </a:p>
          <a:p>
            <a:pPr marL="0" lvl="0" indent="0" algn="l">
              <a:lnSpc>
                <a:spcPts val="3386"/>
              </a:lnSpc>
              <a:spcBef>
                <a:spcPct val="0"/>
              </a:spcBef>
            </a:pPr>
            <a:r>
              <a:rPr lang="en-US" sz="2242" spc="-35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     주의를 기울이자!!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0" t="-27169" b="-26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6648" y="579256"/>
            <a:ext cx="16934703" cy="142464"/>
            <a:chOff x="0" y="0"/>
            <a:chExt cx="22579604" cy="189952"/>
          </a:xfrm>
        </p:grpSpPr>
        <p:sp>
          <p:nvSpPr>
            <p:cNvPr id="4" name="Freeform 4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76648" y="9590947"/>
            <a:ext cx="16934703" cy="142464"/>
            <a:chOff x="0" y="0"/>
            <a:chExt cx="22579604" cy="189952"/>
          </a:xfrm>
        </p:grpSpPr>
        <p:sp>
          <p:nvSpPr>
            <p:cNvPr id="8" name="Freeform 8"/>
            <p:cNvSpPr/>
            <p:nvPr/>
          </p:nvSpPr>
          <p:spPr>
            <a:xfrm rot="-10800000">
              <a:off x="7516962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800000">
              <a:off x="15041933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0" y="0"/>
              <a:ext cx="7537671" cy="189952"/>
            </a:xfrm>
            <a:custGeom>
              <a:avLst/>
              <a:gdLst/>
              <a:ahLst/>
              <a:cxnLst/>
              <a:rect l="l" t="t" r="r" b="b"/>
              <a:pathLst>
                <a:path w="7537671" h="189952">
                  <a:moveTo>
                    <a:pt x="0" y="0"/>
                  </a:moveTo>
                  <a:lnTo>
                    <a:pt x="7537671" y="0"/>
                  </a:lnTo>
                  <a:lnTo>
                    <a:pt x="7537671" y="189952"/>
                  </a:lnTo>
                  <a:lnTo>
                    <a:pt x="0" y="18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980" r="-952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406767" y="2696956"/>
            <a:ext cx="4473810" cy="6149567"/>
          </a:xfrm>
          <a:custGeom>
            <a:avLst/>
            <a:gdLst/>
            <a:ahLst/>
            <a:cxnLst/>
            <a:rect l="l" t="t" r="r" b="b"/>
            <a:pathLst>
              <a:path w="4473810" h="6149567">
                <a:moveTo>
                  <a:pt x="0" y="0"/>
                </a:moveTo>
                <a:lnTo>
                  <a:pt x="4473810" y="0"/>
                </a:lnTo>
                <a:lnTo>
                  <a:pt x="4473810" y="6149568"/>
                </a:lnTo>
                <a:lnTo>
                  <a:pt x="0" y="614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958016" y="2668381"/>
            <a:ext cx="4473810" cy="6149567"/>
          </a:xfrm>
          <a:custGeom>
            <a:avLst/>
            <a:gdLst/>
            <a:ahLst/>
            <a:cxnLst/>
            <a:rect l="l" t="t" r="r" b="b"/>
            <a:pathLst>
              <a:path w="4473810" h="6149567">
                <a:moveTo>
                  <a:pt x="0" y="0"/>
                </a:moveTo>
                <a:lnTo>
                  <a:pt x="4473810" y="0"/>
                </a:lnTo>
                <a:lnTo>
                  <a:pt x="4473810" y="6149568"/>
                </a:lnTo>
                <a:lnTo>
                  <a:pt x="0" y="61495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09265" y="2668381"/>
            <a:ext cx="4473810" cy="6149567"/>
          </a:xfrm>
          <a:custGeom>
            <a:avLst/>
            <a:gdLst/>
            <a:ahLst/>
            <a:cxnLst/>
            <a:rect l="l" t="t" r="r" b="b"/>
            <a:pathLst>
              <a:path w="4473810" h="6149567">
                <a:moveTo>
                  <a:pt x="0" y="0"/>
                </a:moveTo>
                <a:lnTo>
                  <a:pt x="4473810" y="0"/>
                </a:lnTo>
                <a:lnTo>
                  <a:pt x="4473810" y="6149568"/>
                </a:lnTo>
                <a:lnTo>
                  <a:pt x="0" y="61495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93419" y="4914275"/>
            <a:ext cx="3969197" cy="323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학생들에게 안전 주의점을 명확히 인지시키고,</a:t>
            </a:r>
          </a:p>
          <a:p>
            <a:pPr algn="ctr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안전교육의 빈도를 늘리며 지속적인 안전 인식을 높인다.</a:t>
            </a: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marL="0" lvl="0" indent="0" algn="ctr">
              <a:lnSpc>
                <a:spcPts val="3448"/>
              </a:lnSpc>
              <a:spcBef>
                <a:spcPct val="0"/>
              </a:spcBef>
            </a:pPr>
            <a:r>
              <a:rPr lang="en-US" sz="2283" spc="-36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기존의 학생안전을 위한 할동의 효율화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77593" y="4914275"/>
            <a:ext cx="3841479" cy="323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부족한 인력풀을 확대하여 학생들의 </a:t>
            </a:r>
          </a:p>
          <a:p>
            <a:pPr algn="ctr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안전에 주의를 기울인다.</a:t>
            </a: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marL="0" lvl="0" indent="0" algn="ctr">
              <a:lnSpc>
                <a:spcPts val="3448"/>
              </a:lnSpc>
              <a:spcBef>
                <a:spcPct val="0"/>
              </a:spcBef>
            </a:pPr>
            <a:r>
              <a:rPr lang="en-US" sz="2283" spc="-36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실질적인 안전사고예방 활동 기획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34049" y="4728439"/>
            <a:ext cx="3841479" cy="366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883" spc="-30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학교 안전사고 인사이트를 시각화하고 이를 노출시켜 사람들이 학교 안전사고의 실태를 인지하고 관심을 갖게 한다.</a:t>
            </a: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l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l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l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2844"/>
              </a:lnSpc>
            </a:pPr>
            <a:endParaRPr lang="en-US" sz="1883" spc="-30">
              <a:solidFill>
                <a:srgbClr val="FFFFFF"/>
              </a:solidFill>
              <a:latin typeface="TDTD구름고딕"/>
              <a:ea typeface="TDTD구름고딕"/>
              <a:cs typeface="TDTD구름고딕"/>
              <a:sym typeface="TDTD구름고딕"/>
            </a:endParaRPr>
          </a:p>
          <a:p>
            <a:pPr algn="ctr">
              <a:lnSpc>
                <a:spcPts val="3448"/>
              </a:lnSpc>
            </a:pPr>
            <a:r>
              <a:rPr lang="en-US" sz="2283" spc="-36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정보의 투명성을 통한 </a:t>
            </a:r>
          </a:p>
          <a:p>
            <a:pPr marL="0" lvl="0" indent="0" algn="ctr">
              <a:lnSpc>
                <a:spcPts val="3448"/>
              </a:lnSpc>
              <a:spcBef>
                <a:spcPct val="0"/>
              </a:spcBef>
            </a:pPr>
            <a:r>
              <a:rPr lang="en-US" sz="2283" spc="-36">
                <a:solidFill>
                  <a:srgbClr val="FFFFFF"/>
                </a:solidFill>
                <a:latin typeface="TDTD구름고딕"/>
                <a:ea typeface="TDTD구름고딕"/>
                <a:cs typeface="TDTD구름고딕"/>
                <a:sym typeface="TDTD구름고딕"/>
              </a:rPr>
              <a:t>사회 인식 및 인지 증대</a:t>
            </a:r>
          </a:p>
        </p:txBody>
      </p:sp>
      <p:sp>
        <p:nvSpPr>
          <p:cNvPr id="17" name="Freeform 17"/>
          <p:cNvSpPr/>
          <p:nvPr/>
        </p:nvSpPr>
        <p:spPr>
          <a:xfrm rot="5400000">
            <a:off x="3135975" y="6523552"/>
            <a:ext cx="1084084" cy="706009"/>
          </a:xfrm>
          <a:custGeom>
            <a:avLst/>
            <a:gdLst/>
            <a:ahLst/>
            <a:cxnLst/>
            <a:rect l="l" t="t" r="r" b="b"/>
            <a:pathLst>
              <a:path w="1084084" h="706009">
                <a:moveTo>
                  <a:pt x="0" y="0"/>
                </a:moveTo>
                <a:lnTo>
                  <a:pt x="1084084" y="0"/>
                </a:lnTo>
                <a:lnTo>
                  <a:pt x="1084084" y="706009"/>
                </a:lnTo>
                <a:lnTo>
                  <a:pt x="0" y="7060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22989" y="866775"/>
            <a:ext cx="11161043" cy="13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0"/>
              </a:lnSpc>
              <a:spcBef>
                <a:spcPct val="0"/>
              </a:spcBef>
            </a:pPr>
            <a:r>
              <a:rPr lang="en-US" sz="7600" spc="-410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기대효과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07746" y="3072178"/>
            <a:ext cx="3710090" cy="138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4"/>
              </a:lnSpc>
            </a:pPr>
            <a:r>
              <a:rPr lang="en-US" sz="5023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안전교육 내용</a:t>
            </a:r>
          </a:p>
          <a:p>
            <a:pPr algn="ctr">
              <a:lnSpc>
                <a:spcPts val="5324"/>
              </a:lnSpc>
            </a:pPr>
            <a:r>
              <a:rPr lang="en-US" sz="5023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안전사고 빈도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88955" y="3409608"/>
            <a:ext cx="3710090" cy="70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4"/>
              </a:lnSpc>
            </a:pPr>
            <a:r>
              <a:rPr lang="en-US" sz="5023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안전교육 인력풀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34049" y="3409608"/>
            <a:ext cx="3710090" cy="70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4"/>
              </a:lnSpc>
            </a:pPr>
            <a:r>
              <a:rPr lang="en-US" sz="5023">
                <a:solidFill>
                  <a:srgbClr val="FFFFFF"/>
                </a:solidFill>
                <a:latin typeface="TDTD갬성명조"/>
                <a:ea typeface="TDTD갬성명조"/>
                <a:cs typeface="TDTD갬성명조"/>
                <a:sym typeface="TDTD갬성명조"/>
              </a:rPr>
              <a:t>인사이트 노출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8756291" y="6500787"/>
            <a:ext cx="1084084" cy="706009"/>
          </a:xfrm>
          <a:custGeom>
            <a:avLst/>
            <a:gdLst/>
            <a:ahLst/>
            <a:cxnLst/>
            <a:rect l="l" t="t" r="r" b="b"/>
            <a:pathLst>
              <a:path w="1084084" h="706009">
                <a:moveTo>
                  <a:pt x="0" y="0"/>
                </a:moveTo>
                <a:lnTo>
                  <a:pt x="1084083" y="0"/>
                </a:lnTo>
                <a:lnTo>
                  <a:pt x="1084083" y="706009"/>
                </a:lnTo>
                <a:lnTo>
                  <a:pt x="0" y="7060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5400000">
            <a:off x="14312747" y="6523552"/>
            <a:ext cx="1084084" cy="706009"/>
          </a:xfrm>
          <a:custGeom>
            <a:avLst/>
            <a:gdLst/>
            <a:ahLst/>
            <a:cxnLst/>
            <a:rect l="l" t="t" r="r" b="b"/>
            <a:pathLst>
              <a:path w="1084084" h="706009">
                <a:moveTo>
                  <a:pt x="0" y="0"/>
                </a:moveTo>
                <a:lnTo>
                  <a:pt x="1084083" y="0"/>
                </a:lnTo>
                <a:lnTo>
                  <a:pt x="1084083" y="706009"/>
                </a:lnTo>
                <a:lnTo>
                  <a:pt x="0" y="7060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1142</Words>
  <Application>Microsoft Office PowerPoint</Application>
  <PresentationFormat>Custom</PresentationFormat>
  <Paragraphs>194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TDTD구름고딕</vt:lpstr>
      <vt:lpstr>Arial</vt:lpstr>
      <vt:lpstr>Calibri</vt:lpstr>
      <vt:lpstr>TDTD갬성명조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제2회 학교 안전 데이터 분석·활용 경진대회 </dc:title>
  <dc:creator>박지훈</dc:creator>
  <cp:lastModifiedBy>지훈 박</cp:lastModifiedBy>
  <cp:revision>3</cp:revision>
  <dcterms:created xsi:type="dcterms:W3CDTF">2006-08-16T00:00:00Z</dcterms:created>
  <dcterms:modified xsi:type="dcterms:W3CDTF">2024-07-25T16:37:48Z</dcterms:modified>
  <dc:identifier>DAGLuurOpGs</dc:identifier>
</cp:coreProperties>
</file>